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30279975" cy="42806938"/>
  <p:notesSz cx="6670675" cy="9925050"/>
  <p:defaultTextStyle>
    <a:defPPr>
      <a:defRPr lang="en-GB"/>
    </a:defPPr>
    <a:lvl1pPr marL="0" lvl="0" indent="0" algn="l" defTabSz="44958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8200" b="0" i="0" u="none" kern="1200" baseline="0">
        <a:solidFill>
          <a:schemeClr val="bg1"/>
        </a:solidFill>
        <a:latin typeface="Arial" panose="020B0604020202020204" pitchFamily="34" charset="0"/>
        <a:ea typeface="Arial" panose="020B0604020202020204" pitchFamily="34" charset="0"/>
        <a:cs typeface="+mn-cs"/>
      </a:defRPr>
    </a:lvl1pPr>
    <a:lvl2pPr marL="742950" lvl="1" indent="-285750" algn="l" defTabSz="44958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8200" b="0" i="0" u="none" kern="1200" baseline="0">
        <a:solidFill>
          <a:srgbClr val="000000"/>
        </a:solidFill>
        <a:latin typeface="Arial" panose="020B0604020202020204" pitchFamily="34" charset="0"/>
        <a:ea typeface="Arial" panose="020B0604020202020204" pitchFamily="34" charset="0"/>
        <a:cs typeface="+mn-cs"/>
      </a:defRPr>
    </a:lvl2pPr>
    <a:lvl3pPr marL="1143000" lvl="2" indent="-228600" algn="l" defTabSz="44958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8200" b="0" i="0" u="none" kern="1200" baseline="0">
        <a:solidFill>
          <a:srgbClr val="000000"/>
        </a:solidFill>
        <a:latin typeface="Arial" panose="020B0604020202020204" pitchFamily="34" charset="0"/>
        <a:ea typeface="Arial" panose="020B0604020202020204" pitchFamily="34" charset="0"/>
        <a:cs typeface="+mn-cs"/>
      </a:defRPr>
    </a:lvl3pPr>
    <a:lvl4pPr marL="1600200" lvl="3" indent="-228600" algn="l" defTabSz="44958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8200" b="0" i="0" u="none" kern="1200" baseline="0">
        <a:solidFill>
          <a:srgbClr val="000000"/>
        </a:solidFill>
        <a:latin typeface="Arial" panose="020B0604020202020204" pitchFamily="34" charset="0"/>
        <a:ea typeface="Arial" panose="020B0604020202020204" pitchFamily="34" charset="0"/>
        <a:cs typeface="+mn-cs"/>
      </a:defRPr>
    </a:lvl4pPr>
    <a:lvl5pPr marL="2057400" lvl="4" indent="-228600" algn="l" defTabSz="44958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8200" b="0" i="0" u="none" kern="1200" baseline="0">
        <a:solidFill>
          <a:srgbClr val="000000"/>
        </a:solidFill>
        <a:latin typeface="Arial" panose="020B0604020202020204" pitchFamily="34" charset="0"/>
        <a:ea typeface="Arial" panose="020B0604020202020204" pitchFamily="34" charset="0"/>
        <a:cs typeface="+mn-cs"/>
      </a:defRPr>
    </a:lvl5pPr>
    <a:lvl6pPr marL="2286000" lvl="5" indent="-228600" algn="l" defTabSz="44958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8200" b="0" i="0" u="none" kern="1200" baseline="0">
        <a:solidFill>
          <a:srgbClr val="000000"/>
        </a:solidFill>
        <a:latin typeface="Arial" panose="020B0604020202020204" pitchFamily="34" charset="0"/>
        <a:ea typeface="Arial" panose="020B0604020202020204" pitchFamily="34" charset="0"/>
        <a:cs typeface="+mn-cs"/>
      </a:defRPr>
    </a:lvl6pPr>
    <a:lvl7pPr marL="2743200" lvl="6" indent="-228600" algn="l" defTabSz="44958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8200" b="0" i="0" u="none" kern="1200" baseline="0">
        <a:solidFill>
          <a:srgbClr val="000000"/>
        </a:solidFill>
        <a:latin typeface="Arial" panose="020B0604020202020204" pitchFamily="34" charset="0"/>
        <a:ea typeface="Arial" panose="020B0604020202020204" pitchFamily="34" charset="0"/>
        <a:cs typeface="+mn-cs"/>
      </a:defRPr>
    </a:lvl7pPr>
    <a:lvl8pPr marL="3200400" lvl="7" indent="-228600" algn="l" defTabSz="44958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8200" b="0" i="0" u="none" kern="1200" baseline="0">
        <a:solidFill>
          <a:srgbClr val="000000"/>
        </a:solidFill>
        <a:latin typeface="Arial" panose="020B0604020202020204" pitchFamily="34" charset="0"/>
        <a:ea typeface="Arial" panose="020B0604020202020204" pitchFamily="34" charset="0"/>
        <a:cs typeface="+mn-cs"/>
      </a:defRPr>
    </a:lvl8pPr>
    <a:lvl9pPr marL="3657600" lvl="8" indent="-228600" algn="l" defTabSz="44958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8200" b="0" i="0" u="none" kern="1200" baseline="0">
        <a:solidFill>
          <a:srgbClr val="000000"/>
        </a:solidFill>
        <a:latin typeface="Arial" panose="020B0604020202020204" pitchFamily="34" charset="0"/>
        <a:ea typeface="Arial" panose="020B0604020202020204" pitchFamily="34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" d="100"/>
          <a:sy n="11" d="100"/>
        </p:scale>
        <p:origin x="2286" y="3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tângulo arredondado 2048"/>
          <p:cNvSpPr/>
          <p:nvPr/>
        </p:nvSpPr>
        <p:spPr>
          <a:xfrm>
            <a:off x="0" y="0"/>
            <a:ext cx="6670675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</a:ln>
        </p:spPr>
        <p:txBody>
          <a:bodyPr/>
          <a:lstStyle/>
          <a:p>
            <a:endParaRPr lang="pt-BR" altLang="en-US"/>
          </a:p>
        </p:txBody>
      </p:sp>
      <p:sp>
        <p:nvSpPr>
          <p:cNvPr id="2050" name="Retângulo arredondado 2049"/>
          <p:cNvSpPr/>
          <p:nvPr/>
        </p:nvSpPr>
        <p:spPr>
          <a:xfrm>
            <a:off x="0" y="0"/>
            <a:ext cx="6670675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</a:ln>
        </p:spPr>
        <p:txBody>
          <a:bodyPr/>
          <a:lstStyle/>
          <a:p>
            <a:endParaRPr lang="pt-BR" altLang="en-US"/>
          </a:p>
        </p:txBody>
      </p:sp>
      <p:sp>
        <p:nvSpPr>
          <p:cNvPr id="2051" name="Caixa de Texto 2050"/>
          <p:cNvSpPr txBox="1"/>
          <p:nvPr/>
        </p:nvSpPr>
        <p:spPr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pt-BR" altLang="en-US"/>
          </a:p>
        </p:txBody>
      </p:sp>
      <p:sp>
        <p:nvSpPr>
          <p:cNvPr id="2052" name="Caixa de Texto 2051"/>
          <p:cNvSpPr txBox="1"/>
          <p:nvPr/>
        </p:nvSpPr>
        <p:spPr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pt-BR" altLang="en-US"/>
          </a:p>
        </p:txBody>
      </p:sp>
      <p:sp>
        <p:nvSpPr>
          <p:cNvPr id="2053" name="Espaço Reservado para Imagem de Slide 2052"/>
          <p:cNvSpPr>
            <a:spLocks noGrp="1" noRot="1" noChangeAspect="1"/>
          </p:cNvSpPr>
          <p:nvPr>
            <p:ph type="sldImg"/>
          </p:nvPr>
        </p:nvSpPr>
        <p:spPr>
          <a:xfrm>
            <a:off x="2017713" y="744538"/>
            <a:ext cx="2630487" cy="3719512"/>
          </a:xfrm>
          <a:prstGeom prst="rect">
            <a:avLst/>
          </a:prstGeom>
          <a:noFill/>
          <a:ln w="9360" cap="sq" cmpd="sng">
            <a:solidFill>
              <a:srgbClr val="0000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lIns="90000" tIns="46800" rIns="90000" bIns="46800" anchor="ctr"/>
          <a:lstStyle/>
          <a:p>
            <a:pPr lvl="0"/>
            <a:endParaRPr/>
          </a:p>
        </p:txBody>
      </p:sp>
      <p:sp>
        <p:nvSpPr>
          <p:cNvPr id="2054" name="Espaço Reservado para Texto 2053"/>
          <p:cNvSpPr>
            <a:spLocks noGrp="1"/>
          </p:cNvSpPr>
          <p:nvPr>
            <p:ph type="body"/>
          </p:nvPr>
        </p:nvSpPr>
        <p:spPr>
          <a:xfrm>
            <a:off x="666750" y="4714875"/>
            <a:ext cx="5332413" cy="4464050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t"/>
          <a:lstStyle/>
          <a:p>
            <a:pPr lvl="0"/>
            <a:endParaRPr/>
          </a:p>
        </p:txBody>
      </p:sp>
      <p:sp>
        <p:nvSpPr>
          <p:cNvPr id="2055" name="Caixa de Texto 2054"/>
          <p:cNvSpPr txBox="1"/>
          <p:nvPr/>
        </p:nvSpPr>
        <p:spPr>
          <a:xfrm>
            <a:off x="0" y="9428163"/>
            <a:ext cx="2889250" cy="496887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pt-BR" altLang="en-US"/>
          </a:p>
        </p:txBody>
      </p:sp>
      <p:sp>
        <p:nvSpPr>
          <p:cNvPr id="2056" name="Espaço Reservado para Número de Slide 2055"/>
          <p:cNvSpPr>
            <a:spLocks noGrp="1"/>
          </p:cNvSpPr>
          <p:nvPr>
            <p:ph type="sldNum"/>
          </p:nvPr>
        </p:nvSpPr>
        <p:spPr>
          <a:xfrm>
            <a:off x="3778250" y="9428163"/>
            <a:ext cx="2886075" cy="493712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b"/>
          <a:lstStyle/>
          <a:p>
            <a:pPr lvl="0" algn="r" defTabSz="0" eaLnBrk="1" hangingPunct="1">
              <a:buClrTx/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x-none" sz="1200" dirty="0" err="1"/>
              <a:pPr lvl="0" algn="r" defTabSz="0" eaLnBrk="1" hangingPunct="1">
                <a:buClrTx/>
                <a:buSzPct val="100000"/>
                <a:buNone/>
                <a:tabLst>
                  <a:tab pos="0" algn="l"/>
                  <a:tab pos="447675" algn="l"/>
                  <a:tab pos="897255" algn="l"/>
                  <a:tab pos="1346200" algn="l"/>
                  <a:tab pos="1795780" algn="l"/>
                  <a:tab pos="2244725" algn="l"/>
                  <a:tab pos="2694305" algn="l"/>
                  <a:tab pos="3143250" algn="l"/>
                  <a:tab pos="3592830" algn="l"/>
                  <a:tab pos="4041775" algn="l"/>
                  <a:tab pos="4491355" algn="l"/>
                  <a:tab pos="4940300" algn="l"/>
                  <a:tab pos="5389880" algn="l"/>
                  <a:tab pos="5838825" algn="l"/>
                  <a:tab pos="6288405" algn="l"/>
                  <a:tab pos="6737350" algn="l"/>
                  <a:tab pos="7186930" algn="l"/>
                  <a:tab pos="7635875" algn="l"/>
                  <a:tab pos="8085455" algn="l"/>
                  <a:tab pos="8534400" algn="l"/>
                  <a:tab pos="8983980" algn="l"/>
                </a:tabLst>
              </a:pPr>
              <a:t>‹nº›</a:t>
            </a:fld>
            <a:endParaRPr lang="pt-BR" altLang="x-none" sz="1200" dirty="0" err="1"/>
          </a:p>
        </p:txBody>
      </p:sp>
    </p:spTree>
    <p:extLst>
      <p:ext uri="{BB962C8B-B14F-4D97-AF65-F5344CB8AC3E}">
        <p14:creationId xmlns:p14="http://schemas.microsoft.com/office/powerpoint/2010/main" val="42789702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lvl="0" indent="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1pPr>
    <a:lvl2pPr marL="742950" lvl="1" indent="-28575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2pPr>
    <a:lvl3pPr marL="1143000" lvl="2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3pPr>
    <a:lvl4pPr marL="1600200" lvl="3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4pPr>
    <a:lvl5pPr marL="2057400" lvl="4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5pPr>
    <a:lvl6pPr marL="2286000" lvl="5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6pPr>
    <a:lvl7pPr marL="2743200" lvl="6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7pPr>
    <a:lvl8pPr marL="3200400" lvl="7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8pPr>
    <a:lvl9pPr marL="3657600" lvl="8" indent="-228600" algn="l" defTabSz="44958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Caixa de Texto 4096"/>
          <p:cNvSpPr txBox="1"/>
          <p:nvPr/>
        </p:nvSpPr>
        <p:spPr>
          <a:xfrm>
            <a:off x="3778250" y="9428163"/>
            <a:ext cx="2889250" cy="496887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b"/>
          <a:lstStyle/>
          <a:p>
            <a:pPr lvl="0" algn="r" defTabSz="0" eaLnBrk="1" hangingPunct="1">
              <a:buClrTx/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x-none" sz="1200" dirty="0" err="1"/>
              <a:pPr lvl="0" algn="r" defTabSz="0" eaLnBrk="1" hangingPunct="1">
                <a:buClrTx/>
                <a:buSzPct val="100000"/>
                <a:buNone/>
                <a:tabLst>
                  <a:tab pos="0" algn="l"/>
                  <a:tab pos="447675" algn="l"/>
                  <a:tab pos="897255" algn="l"/>
                  <a:tab pos="1346200" algn="l"/>
                  <a:tab pos="1795780" algn="l"/>
                  <a:tab pos="2244725" algn="l"/>
                  <a:tab pos="2694305" algn="l"/>
                  <a:tab pos="3143250" algn="l"/>
                  <a:tab pos="3592830" algn="l"/>
                  <a:tab pos="4041775" algn="l"/>
                  <a:tab pos="4491355" algn="l"/>
                  <a:tab pos="4940300" algn="l"/>
                  <a:tab pos="5389880" algn="l"/>
                  <a:tab pos="5838825" algn="l"/>
                  <a:tab pos="6288405" algn="l"/>
                  <a:tab pos="6737350" algn="l"/>
                  <a:tab pos="7186930" algn="l"/>
                  <a:tab pos="7635875" algn="l"/>
                  <a:tab pos="8085455" algn="l"/>
                  <a:tab pos="8534400" algn="l"/>
                  <a:tab pos="8983980" algn="l"/>
                </a:tabLst>
              </a:pPr>
              <a:t>1</a:t>
            </a:fld>
            <a:endParaRPr lang="pt-BR" altLang="x-none" sz="1200" dirty="0" err="1"/>
          </a:p>
        </p:txBody>
      </p:sp>
      <p:sp>
        <p:nvSpPr>
          <p:cNvPr id="4098" name="Espaço Reservado para Imagem de Slide 4097"/>
          <p:cNvSpPr txBox="1">
            <a:spLocks noGrp="1" noRot="1" noChangeAspect="1"/>
          </p:cNvSpPr>
          <p:nvPr>
            <p:ph type="sldImg"/>
          </p:nvPr>
        </p:nvSpPr>
        <p:spPr>
          <a:xfrm>
            <a:off x="2017713" y="744538"/>
            <a:ext cx="2633662" cy="3722687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099" name="Caixa de Texto 4098"/>
          <p:cNvSpPr txBox="1"/>
          <p:nvPr/>
        </p:nvSpPr>
        <p:spPr>
          <a:xfrm>
            <a:off x="666750" y="4714875"/>
            <a:ext cx="5335588" cy="446722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pt-BR" altLang="en-US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pPr lvl="0" algn="r" defTabSz="0" eaLnBrk="1" hangingPunct="1">
              <a:buClrTx/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x-none" sz="1200" dirty="0" err="1"/>
              <a:pPr lvl="0" algn="r" defTabSz="0" eaLnBrk="1" hangingPunct="1">
                <a:buClrTx/>
                <a:buSzPct val="100000"/>
                <a:buNone/>
                <a:tabLst>
                  <a:tab pos="0" algn="l"/>
                  <a:tab pos="447675" algn="l"/>
                  <a:tab pos="897255" algn="l"/>
                  <a:tab pos="1346200" algn="l"/>
                  <a:tab pos="1795780" algn="l"/>
                  <a:tab pos="2244725" algn="l"/>
                  <a:tab pos="2694305" algn="l"/>
                  <a:tab pos="3143250" algn="l"/>
                  <a:tab pos="3592830" algn="l"/>
                  <a:tab pos="4041775" algn="l"/>
                  <a:tab pos="4491355" algn="l"/>
                  <a:tab pos="4940300" algn="l"/>
                  <a:tab pos="5389880" algn="l"/>
                  <a:tab pos="5838825" algn="l"/>
                  <a:tab pos="6288405" algn="l"/>
                  <a:tab pos="6737350" algn="l"/>
                  <a:tab pos="7186930" algn="l"/>
                  <a:tab pos="7635875" algn="l"/>
                  <a:tab pos="8085455" algn="l"/>
                  <a:tab pos="8534400" algn="l"/>
                  <a:tab pos="8983980" algn="l"/>
                </a:tabLst>
              </a:pPr>
              <a:t>1</a:t>
            </a:fld>
            <a:endParaRPr lang="pt-BR" altLang="x-none" sz="1200" dirty="0" err="1"/>
          </a:p>
        </p:txBody>
      </p:sp>
    </p:spTree>
    <p:extLst>
      <p:ext uri="{BB962C8B-B14F-4D97-AF65-F5344CB8AC3E}">
        <p14:creationId xmlns:p14="http://schemas.microsoft.com/office/powerpoint/2010/main" val="1749798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784997" y="7005727"/>
            <a:ext cx="22709981" cy="14903267"/>
          </a:xfrm>
        </p:spPr>
        <p:txBody>
          <a:bodyPr anchor="b"/>
          <a:lstStyle>
            <a:lvl1pPr algn="ctr">
              <a:defRPr sz="149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784997" y="22483721"/>
            <a:ext cx="22709981" cy="10335174"/>
          </a:xfrm>
        </p:spPr>
        <p:txBody>
          <a:bodyPr/>
          <a:lstStyle>
            <a:lvl1pPr marL="0" indent="0" algn="ctr">
              <a:buNone/>
              <a:defRPr sz="5960"/>
            </a:lvl1pPr>
            <a:lvl2pPr marL="1135380" indent="0" algn="ctr">
              <a:buNone/>
              <a:defRPr sz="4965"/>
            </a:lvl2pPr>
            <a:lvl3pPr marL="2270760" indent="0" algn="ctr">
              <a:buNone/>
              <a:defRPr sz="4470"/>
            </a:lvl3pPr>
            <a:lvl4pPr marL="3406775" indent="0" algn="ctr">
              <a:buNone/>
              <a:defRPr sz="3975"/>
            </a:lvl4pPr>
            <a:lvl5pPr marL="4542155" indent="0" algn="ctr">
              <a:buNone/>
              <a:defRPr sz="3975"/>
            </a:lvl5pPr>
            <a:lvl6pPr marL="5677535" indent="0" algn="ctr">
              <a:buNone/>
              <a:defRPr sz="3975"/>
            </a:lvl6pPr>
            <a:lvl7pPr marL="6812915" indent="0" algn="ctr">
              <a:buNone/>
              <a:defRPr sz="3975"/>
            </a:lvl7pPr>
            <a:lvl8pPr marL="7948295" indent="0" algn="ctr">
              <a:buNone/>
              <a:defRPr sz="3975"/>
            </a:lvl8pPr>
            <a:lvl9pPr marL="9083675" indent="0" algn="ctr">
              <a:buNone/>
              <a:defRPr sz="3975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0" eaLnBrk="1" hangingPunct="1">
              <a:buClrTx/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x-none" dirty="0" err="1"/>
              <a:pPr lvl="0" defTabSz="0" eaLnBrk="1" hangingPunct="1">
                <a:buClrTx/>
                <a:buSzPct val="100000"/>
                <a:buNone/>
                <a:tabLst>
                  <a:tab pos="0" algn="l"/>
                  <a:tab pos="447675" algn="l"/>
                  <a:tab pos="897255" algn="l"/>
                  <a:tab pos="1346200" algn="l"/>
                  <a:tab pos="1795780" algn="l"/>
                  <a:tab pos="2244725" algn="l"/>
                  <a:tab pos="2694305" algn="l"/>
                  <a:tab pos="3143250" algn="l"/>
                  <a:tab pos="3592830" algn="l"/>
                  <a:tab pos="4041775" algn="l"/>
                  <a:tab pos="4491355" algn="l"/>
                  <a:tab pos="4940300" algn="l"/>
                  <a:tab pos="5389880" algn="l"/>
                  <a:tab pos="5838825" algn="l"/>
                  <a:tab pos="6288405" algn="l"/>
                  <a:tab pos="6737350" algn="l"/>
                  <a:tab pos="7186930" algn="l"/>
                  <a:tab pos="7635875" algn="l"/>
                  <a:tab pos="8085455" algn="l"/>
                  <a:tab pos="8534400" algn="l"/>
                  <a:tab pos="8983980" algn="l"/>
                </a:tabLst>
              </a:pPr>
              <a:t>‹nº›</a:t>
            </a:fld>
            <a:endParaRPr lang="pt-BR" altLang="x-none" dirty="0" err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0" eaLnBrk="1" hangingPunct="1">
              <a:buClrTx/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x-none" dirty="0" err="1"/>
              <a:pPr lvl="0" defTabSz="0" eaLnBrk="1" hangingPunct="1">
                <a:buClrTx/>
                <a:buSzPct val="100000"/>
                <a:buNone/>
                <a:tabLst>
                  <a:tab pos="0" algn="l"/>
                  <a:tab pos="447675" algn="l"/>
                  <a:tab pos="897255" algn="l"/>
                  <a:tab pos="1346200" algn="l"/>
                  <a:tab pos="1795780" algn="l"/>
                  <a:tab pos="2244725" algn="l"/>
                  <a:tab pos="2694305" algn="l"/>
                  <a:tab pos="3143250" algn="l"/>
                  <a:tab pos="3592830" algn="l"/>
                  <a:tab pos="4041775" algn="l"/>
                  <a:tab pos="4491355" algn="l"/>
                  <a:tab pos="4940300" algn="l"/>
                  <a:tab pos="5389880" algn="l"/>
                  <a:tab pos="5838825" algn="l"/>
                  <a:tab pos="6288405" algn="l"/>
                  <a:tab pos="6737350" algn="l"/>
                  <a:tab pos="7186930" algn="l"/>
                  <a:tab pos="7635875" algn="l"/>
                  <a:tab pos="8085455" algn="l"/>
                  <a:tab pos="8534400" algn="l"/>
                  <a:tab pos="8983980" algn="l"/>
                </a:tabLst>
              </a:pPr>
              <a:t>‹nº›</a:t>
            </a:fld>
            <a:endParaRPr lang="pt-BR" altLang="x-none" dirty="0" err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1950363" y="1714500"/>
            <a:ext cx="6811962" cy="365220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514475" y="1714500"/>
            <a:ext cx="20040991" cy="36522025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0" eaLnBrk="1" hangingPunct="1">
              <a:buClrTx/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x-none" dirty="0" err="1"/>
              <a:pPr lvl="0" defTabSz="0" eaLnBrk="1" hangingPunct="1">
                <a:buClrTx/>
                <a:buSzPct val="100000"/>
                <a:buNone/>
                <a:tabLst>
                  <a:tab pos="0" algn="l"/>
                  <a:tab pos="447675" algn="l"/>
                  <a:tab pos="897255" algn="l"/>
                  <a:tab pos="1346200" algn="l"/>
                  <a:tab pos="1795780" algn="l"/>
                  <a:tab pos="2244725" algn="l"/>
                  <a:tab pos="2694305" algn="l"/>
                  <a:tab pos="3143250" algn="l"/>
                  <a:tab pos="3592830" algn="l"/>
                  <a:tab pos="4041775" algn="l"/>
                  <a:tab pos="4491355" algn="l"/>
                  <a:tab pos="4940300" algn="l"/>
                  <a:tab pos="5389880" algn="l"/>
                  <a:tab pos="5838825" algn="l"/>
                  <a:tab pos="6288405" algn="l"/>
                  <a:tab pos="6737350" algn="l"/>
                  <a:tab pos="7186930" algn="l"/>
                  <a:tab pos="7635875" algn="l"/>
                  <a:tab pos="8085455" algn="l"/>
                  <a:tab pos="8534400" algn="l"/>
                  <a:tab pos="8983980" algn="l"/>
                </a:tabLst>
              </a:pPr>
              <a:t>‹nº›</a:t>
            </a:fld>
            <a:endParaRPr lang="pt-BR" altLang="x-none" dirty="0" err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0" eaLnBrk="1" hangingPunct="1">
              <a:buClrTx/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x-none" dirty="0" err="1"/>
              <a:pPr lvl="0" defTabSz="0" eaLnBrk="1" hangingPunct="1">
                <a:buClrTx/>
                <a:buSzPct val="100000"/>
                <a:buNone/>
                <a:tabLst>
                  <a:tab pos="0" algn="l"/>
                  <a:tab pos="447675" algn="l"/>
                  <a:tab pos="897255" algn="l"/>
                  <a:tab pos="1346200" algn="l"/>
                  <a:tab pos="1795780" algn="l"/>
                  <a:tab pos="2244725" algn="l"/>
                  <a:tab pos="2694305" algn="l"/>
                  <a:tab pos="3143250" algn="l"/>
                  <a:tab pos="3592830" algn="l"/>
                  <a:tab pos="4041775" algn="l"/>
                  <a:tab pos="4491355" algn="l"/>
                  <a:tab pos="4940300" algn="l"/>
                  <a:tab pos="5389880" algn="l"/>
                  <a:tab pos="5838825" algn="l"/>
                  <a:tab pos="6288405" algn="l"/>
                  <a:tab pos="6737350" algn="l"/>
                  <a:tab pos="7186930" algn="l"/>
                  <a:tab pos="7635875" algn="l"/>
                  <a:tab pos="8085455" algn="l"/>
                  <a:tab pos="8534400" algn="l"/>
                  <a:tab pos="8983980" algn="l"/>
                </a:tabLst>
              </a:pPr>
              <a:t>‹nº›</a:t>
            </a:fld>
            <a:endParaRPr lang="pt-BR" altLang="x-none" dirty="0" err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65977" y="10672090"/>
            <a:ext cx="26116478" cy="17806626"/>
          </a:xfrm>
        </p:spPr>
        <p:txBody>
          <a:bodyPr anchor="b"/>
          <a:lstStyle>
            <a:lvl1pPr>
              <a:defRPr sz="149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065977" y="28647173"/>
            <a:ext cx="26116478" cy="9364084"/>
          </a:xfrm>
        </p:spPr>
        <p:txBody>
          <a:bodyPr/>
          <a:lstStyle>
            <a:lvl1pPr marL="0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1pPr>
            <a:lvl2pPr marL="1135380" indent="0">
              <a:buNone/>
              <a:defRPr sz="4965">
                <a:solidFill>
                  <a:schemeClr val="tx1">
                    <a:tint val="75000"/>
                  </a:schemeClr>
                </a:solidFill>
              </a:defRPr>
            </a:lvl2pPr>
            <a:lvl3pPr marL="2270760" indent="0">
              <a:buNone/>
              <a:defRPr sz="4470">
                <a:solidFill>
                  <a:schemeClr val="tx1">
                    <a:tint val="75000"/>
                  </a:schemeClr>
                </a:solidFill>
              </a:defRPr>
            </a:lvl3pPr>
            <a:lvl4pPr marL="3406775" indent="0">
              <a:buNone/>
              <a:defRPr sz="3975">
                <a:solidFill>
                  <a:schemeClr val="tx1">
                    <a:tint val="75000"/>
                  </a:schemeClr>
                </a:solidFill>
              </a:defRPr>
            </a:lvl4pPr>
            <a:lvl5pPr marL="4542155" indent="0">
              <a:buNone/>
              <a:defRPr sz="3975">
                <a:solidFill>
                  <a:schemeClr val="tx1">
                    <a:tint val="75000"/>
                  </a:schemeClr>
                </a:solidFill>
              </a:defRPr>
            </a:lvl5pPr>
            <a:lvl6pPr marL="5677535" indent="0">
              <a:buNone/>
              <a:defRPr sz="3975">
                <a:solidFill>
                  <a:schemeClr val="tx1">
                    <a:tint val="75000"/>
                  </a:schemeClr>
                </a:solidFill>
              </a:defRPr>
            </a:lvl6pPr>
            <a:lvl7pPr marL="6812915" indent="0">
              <a:buNone/>
              <a:defRPr sz="3975">
                <a:solidFill>
                  <a:schemeClr val="tx1">
                    <a:tint val="75000"/>
                  </a:schemeClr>
                </a:solidFill>
              </a:defRPr>
            </a:lvl7pPr>
            <a:lvl8pPr marL="7948295" indent="0">
              <a:buNone/>
              <a:defRPr sz="3975">
                <a:solidFill>
                  <a:schemeClr val="tx1">
                    <a:tint val="75000"/>
                  </a:schemeClr>
                </a:solidFill>
              </a:defRPr>
            </a:lvl8pPr>
            <a:lvl9pPr marL="9083675" indent="0">
              <a:buNone/>
              <a:defRPr sz="39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0" eaLnBrk="1" hangingPunct="1">
              <a:buClrTx/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x-none" dirty="0" err="1"/>
              <a:pPr lvl="0" defTabSz="0" eaLnBrk="1" hangingPunct="1">
                <a:buClrTx/>
                <a:buSzPct val="100000"/>
                <a:buNone/>
                <a:tabLst>
                  <a:tab pos="0" algn="l"/>
                  <a:tab pos="447675" algn="l"/>
                  <a:tab pos="897255" algn="l"/>
                  <a:tab pos="1346200" algn="l"/>
                  <a:tab pos="1795780" algn="l"/>
                  <a:tab pos="2244725" algn="l"/>
                  <a:tab pos="2694305" algn="l"/>
                  <a:tab pos="3143250" algn="l"/>
                  <a:tab pos="3592830" algn="l"/>
                  <a:tab pos="4041775" algn="l"/>
                  <a:tab pos="4491355" algn="l"/>
                  <a:tab pos="4940300" algn="l"/>
                  <a:tab pos="5389880" algn="l"/>
                  <a:tab pos="5838825" algn="l"/>
                  <a:tab pos="6288405" algn="l"/>
                  <a:tab pos="6737350" algn="l"/>
                  <a:tab pos="7186930" algn="l"/>
                  <a:tab pos="7635875" algn="l"/>
                  <a:tab pos="8085455" algn="l"/>
                  <a:tab pos="8534400" algn="l"/>
                  <a:tab pos="8983980" algn="l"/>
                </a:tabLst>
              </a:pPr>
              <a:t>‹nº›</a:t>
            </a:fld>
            <a:endParaRPr lang="pt-BR" altLang="x-none" dirty="0" err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514475" y="9988550"/>
            <a:ext cx="13351447" cy="28247975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5410879" y="9988550"/>
            <a:ext cx="13351447" cy="28247975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0" eaLnBrk="1" hangingPunct="1">
              <a:buClrTx/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x-none" dirty="0" err="1"/>
              <a:pPr lvl="0" defTabSz="0" eaLnBrk="1" hangingPunct="1">
                <a:buClrTx/>
                <a:buSzPct val="100000"/>
                <a:buNone/>
                <a:tabLst>
                  <a:tab pos="0" algn="l"/>
                  <a:tab pos="447675" algn="l"/>
                  <a:tab pos="897255" algn="l"/>
                  <a:tab pos="1346200" algn="l"/>
                  <a:tab pos="1795780" algn="l"/>
                  <a:tab pos="2244725" algn="l"/>
                  <a:tab pos="2694305" algn="l"/>
                  <a:tab pos="3143250" algn="l"/>
                  <a:tab pos="3592830" algn="l"/>
                  <a:tab pos="4041775" algn="l"/>
                  <a:tab pos="4491355" algn="l"/>
                  <a:tab pos="4940300" algn="l"/>
                  <a:tab pos="5389880" algn="l"/>
                  <a:tab pos="5838825" algn="l"/>
                  <a:tab pos="6288405" algn="l"/>
                  <a:tab pos="6737350" algn="l"/>
                  <a:tab pos="7186930" algn="l"/>
                  <a:tab pos="7635875" algn="l"/>
                  <a:tab pos="8085455" algn="l"/>
                  <a:tab pos="8534400" algn="l"/>
                  <a:tab pos="8983980" algn="l"/>
                </a:tabLst>
              </a:pPr>
              <a:t>‹nº›</a:t>
            </a:fld>
            <a:endParaRPr lang="pt-BR" altLang="x-none" dirty="0" err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85692" y="2279090"/>
            <a:ext cx="26116478" cy="8274091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085692" y="10493726"/>
            <a:ext cx="12809848" cy="5142813"/>
          </a:xfrm>
        </p:spPr>
        <p:txBody>
          <a:bodyPr anchor="b"/>
          <a:lstStyle>
            <a:lvl1pPr marL="0" indent="0">
              <a:buNone/>
              <a:defRPr sz="5960" b="1"/>
            </a:lvl1pPr>
            <a:lvl2pPr marL="1135380" indent="0">
              <a:buNone/>
              <a:defRPr sz="4965" b="1"/>
            </a:lvl2pPr>
            <a:lvl3pPr marL="2270760" indent="0">
              <a:buNone/>
              <a:defRPr sz="4470" b="1"/>
            </a:lvl3pPr>
            <a:lvl4pPr marL="3406775" indent="0">
              <a:buNone/>
              <a:defRPr sz="3975" b="1"/>
            </a:lvl4pPr>
            <a:lvl5pPr marL="4542155" indent="0">
              <a:buNone/>
              <a:defRPr sz="3975" b="1"/>
            </a:lvl5pPr>
            <a:lvl6pPr marL="5677535" indent="0">
              <a:buNone/>
              <a:defRPr sz="3975" b="1"/>
            </a:lvl6pPr>
            <a:lvl7pPr marL="6812915" indent="0">
              <a:buNone/>
              <a:defRPr sz="3975" b="1"/>
            </a:lvl7pPr>
            <a:lvl8pPr marL="7948295" indent="0">
              <a:buNone/>
              <a:defRPr sz="3975" b="1"/>
            </a:lvl8pPr>
            <a:lvl9pPr marL="9083675" indent="0">
              <a:buNone/>
              <a:defRPr sz="3975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085692" y="15636539"/>
            <a:ext cx="12809848" cy="22998994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5329237" y="10493726"/>
            <a:ext cx="12872933" cy="5142813"/>
          </a:xfrm>
        </p:spPr>
        <p:txBody>
          <a:bodyPr anchor="b"/>
          <a:lstStyle>
            <a:lvl1pPr marL="0" indent="0">
              <a:buNone/>
              <a:defRPr sz="5960" b="1"/>
            </a:lvl1pPr>
            <a:lvl2pPr marL="1135380" indent="0">
              <a:buNone/>
              <a:defRPr sz="4965" b="1"/>
            </a:lvl2pPr>
            <a:lvl3pPr marL="2270760" indent="0">
              <a:buNone/>
              <a:defRPr sz="4470" b="1"/>
            </a:lvl3pPr>
            <a:lvl4pPr marL="3406775" indent="0">
              <a:buNone/>
              <a:defRPr sz="3975" b="1"/>
            </a:lvl4pPr>
            <a:lvl5pPr marL="4542155" indent="0">
              <a:buNone/>
              <a:defRPr sz="3975" b="1"/>
            </a:lvl5pPr>
            <a:lvl6pPr marL="5677535" indent="0">
              <a:buNone/>
              <a:defRPr sz="3975" b="1"/>
            </a:lvl6pPr>
            <a:lvl7pPr marL="6812915" indent="0">
              <a:buNone/>
              <a:defRPr sz="3975" b="1"/>
            </a:lvl7pPr>
            <a:lvl8pPr marL="7948295" indent="0">
              <a:buNone/>
              <a:defRPr sz="3975" b="1"/>
            </a:lvl8pPr>
            <a:lvl9pPr marL="9083675" indent="0">
              <a:buNone/>
              <a:defRPr sz="3975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5329237" y="15636539"/>
            <a:ext cx="12872933" cy="22998994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0" eaLnBrk="1" hangingPunct="1">
              <a:buClrTx/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x-none" dirty="0" err="1"/>
              <a:pPr lvl="0" defTabSz="0" eaLnBrk="1" hangingPunct="1">
                <a:buClrTx/>
                <a:buSzPct val="100000"/>
                <a:buNone/>
                <a:tabLst>
                  <a:tab pos="0" algn="l"/>
                  <a:tab pos="447675" algn="l"/>
                  <a:tab pos="897255" algn="l"/>
                  <a:tab pos="1346200" algn="l"/>
                  <a:tab pos="1795780" algn="l"/>
                  <a:tab pos="2244725" algn="l"/>
                  <a:tab pos="2694305" algn="l"/>
                  <a:tab pos="3143250" algn="l"/>
                  <a:tab pos="3592830" algn="l"/>
                  <a:tab pos="4041775" algn="l"/>
                  <a:tab pos="4491355" algn="l"/>
                  <a:tab pos="4940300" algn="l"/>
                  <a:tab pos="5389880" algn="l"/>
                  <a:tab pos="5838825" algn="l"/>
                  <a:tab pos="6288405" algn="l"/>
                  <a:tab pos="6737350" algn="l"/>
                  <a:tab pos="7186930" algn="l"/>
                  <a:tab pos="7635875" algn="l"/>
                  <a:tab pos="8085455" algn="l"/>
                  <a:tab pos="8534400" algn="l"/>
                  <a:tab pos="8983980" algn="l"/>
                </a:tabLst>
              </a:pPr>
              <a:t>‹nº›</a:t>
            </a:fld>
            <a:endParaRPr lang="pt-BR" altLang="x-none" dirty="0" err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0" eaLnBrk="1" hangingPunct="1">
              <a:buClrTx/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x-none" dirty="0" err="1"/>
              <a:pPr lvl="0" defTabSz="0" eaLnBrk="1" hangingPunct="1">
                <a:buClrTx/>
                <a:buSzPct val="100000"/>
                <a:buNone/>
                <a:tabLst>
                  <a:tab pos="0" algn="l"/>
                  <a:tab pos="447675" algn="l"/>
                  <a:tab pos="897255" algn="l"/>
                  <a:tab pos="1346200" algn="l"/>
                  <a:tab pos="1795780" algn="l"/>
                  <a:tab pos="2244725" algn="l"/>
                  <a:tab pos="2694305" algn="l"/>
                  <a:tab pos="3143250" algn="l"/>
                  <a:tab pos="3592830" algn="l"/>
                  <a:tab pos="4041775" algn="l"/>
                  <a:tab pos="4491355" algn="l"/>
                  <a:tab pos="4940300" algn="l"/>
                  <a:tab pos="5389880" algn="l"/>
                  <a:tab pos="5838825" algn="l"/>
                  <a:tab pos="6288405" algn="l"/>
                  <a:tab pos="6737350" algn="l"/>
                  <a:tab pos="7186930" algn="l"/>
                  <a:tab pos="7635875" algn="l"/>
                  <a:tab pos="8085455" algn="l"/>
                  <a:tab pos="8534400" algn="l"/>
                  <a:tab pos="8983980" algn="l"/>
                </a:tabLst>
              </a:pPr>
              <a:t>‹nº›</a:t>
            </a:fld>
            <a:endParaRPr lang="pt-BR" altLang="x-none" dirty="0" err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0" eaLnBrk="1" hangingPunct="1">
              <a:buClrTx/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x-none" dirty="0" err="1"/>
              <a:pPr lvl="0" defTabSz="0" eaLnBrk="1" hangingPunct="1">
                <a:buClrTx/>
                <a:buSzPct val="100000"/>
                <a:buNone/>
                <a:tabLst>
                  <a:tab pos="0" algn="l"/>
                  <a:tab pos="447675" algn="l"/>
                  <a:tab pos="897255" algn="l"/>
                  <a:tab pos="1346200" algn="l"/>
                  <a:tab pos="1795780" algn="l"/>
                  <a:tab pos="2244725" algn="l"/>
                  <a:tab pos="2694305" algn="l"/>
                  <a:tab pos="3143250" algn="l"/>
                  <a:tab pos="3592830" algn="l"/>
                  <a:tab pos="4041775" algn="l"/>
                  <a:tab pos="4491355" algn="l"/>
                  <a:tab pos="4940300" algn="l"/>
                  <a:tab pos="5389880" algn="l"/>
                  <a:tab pos="5838825" algn="l"/>
                  <a:tab pos="6288405" algn="l"/>
                  <a:tab pos="6737350" algn="l"/>
                  <a:tab pos="7186930" algn="l"/>
                  <a:tab pos="7635875" algn="l"/>
                  <a:tab pos="8085455" algn="l"/>
                  <a:tab pos="8534400" algn="l"/>
                  <a:tab pos="8983980" algn="l"/>
                </a:tabLst>
              </a:pPr>
              <a:t>‹nº›</a:t>
            </a:fld>
            <a:endParaRPr lang="pt-BR" altLang="x-none" dirty="0" err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85692" y="2853817"/>
            <a:ext cx="9766079" cy="9988360"/>
          </a:xfrm>
        </p:spPr>
        <p:txBody>
          <a:bodyPr anchor="b"/>
          <a:lstStyle>
            <a:lvl1pPr>
              <a:defRPr sz="7945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872933" y="6163452"/>
            <a:ext cx="15329237" cy="30420896"/>
          </a:xfrm>
        </p:spPr>
        <p:txBody>
          <a:bodyPr/>
          <a:lstStyle>
            <a:lvl1pPr>
              <a:defRPr sz="7945"/>
            </a:lvl1pPr>
            <a:lvl2pPr>
              <a:defRPr sz="6955"/>
            </a:lvl2pPr>
            <a:lvl3pPr>
              <a:defRPr sz="5960"/>
            </a:lvl3pPr>
            <a:lvl4pPr>
              <a:defRPr sz="4965"/>
            </a:lvl4pPr>
            <a:lvl5pPr>
              <a:defRPr sz="4965"/>
            </a:lvl5pPr>
            <a:lvl6pPr>
              <a:defRPr sz="4965"/>
            </a:lvl6pPr>
            <a:lvl7pPr>
              <a:defRPr sz="4965"/>
            </a:lvl7pPr>
            <a:lvl8pPr>
              <a:defRPr sz="4965"/>
            </a:lvl8pPr>
            <a:lvl9pPr>
              <a:defRPr sz="4965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085692" y="12842177"/>
            <a:ext cx="9766079" cy="23791721"/>
          </a:xfrm>
        </p:spPr>
        <p:txBody>
          <a:bodyPr/>
          <a:lstStyle>
            <a:lvl1pPr marL="0" indent="0">
              <a:buNone/>
              <a:defRPr sz="3975"/>
            </a:lvl1pPr>
            <a:lvl2pPr marL="1135380" indent="0">
              <a:buNone/>
              <a:defRPr sz="3475"/>
            </a:lvl2pPr>
            <a:lvl3pPr marL="2270760" indent="0">
              <a:buNone/>
              <a:defRPr sz="2980"/>
            </a:lvl3pPr>
            <a:lvl4pPr marL="3406775" indent="0">
              <a:buNone/>
              <a:defRPr sz="2485"/>
            </a:lvl4pPr>
            <a:lvl5pPr marL="4542155" indent="0">
              <a:buNone/>
              <a:defRPr sz="2485"/>
            </a:lvl5pPr>
            <a:lvl6pPr marL="5677535" indent="0">
              <a:buNone/>
              <a:defRPr sz="2485"/>
            </a:lvl6pPr>
            <a:lvl7pPr marL="6812915" indent="0">
              <a:buNone/>
              <a:defRPr sz="2485"/>
            </a:lvl7pPr>
            <a:lvl8pPr marL="7948295" indent="0">
              <a:buNone/>
              <a:defRPr sz="2485"/>
            </a:lvl8pPr>
            <a:lvl9pPr marL="9083675" indent="0">
              <a:buNone/>
              <a:defRPr sz="2485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0" eaLnBrk="1" hangingPunct="1">
              <a:buClrTx/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x-none" dirty="0" err="1"/>
              <a:pPr lvl="0" defTabSz="0" eaLnBrk="1" hangingPunct="1">
                <a:buClrTx/>
                <a:buSzPct val="100000"/>
                <a:buNone/>
                <a:tabLst>
                  <a:tab pos="0" algn="l"/>
                  <a:tab pos="447675" algn="l"/>
                  <a:tab pos="897255" algn="l"/>
                  <a:tab pos="1346200" algn="l"/>
                  <a:tab pos="1795780" algn="l"/>
                  <a:tab pos="2244725" algn="l"/>
                  <a:tab pos="2694305" algn="l"/>
                  <a:tab pos="3143250" algn="l"/>
                  <a:tab pos="3592830" algn="l"/>
                  <a:tab pos="4041775" algn="l"/>
                  <a:tab pos="4491355" algn="l"/>
                  <a:tab pos="4940300" algn="l"/>
                  <a:tab pos="5389880" algn="l"/>
                  <a:tab pos="5838825" algn="l"/>
                  <a:tab pos="6288405" algn="l"/>
                  <a:tab pos="6737350" algn="l"/>
                  <a:tab pos="7186930" algn="l"/>
                  <a:tab pos="7635875" algn="l"/>
                  <a:tab pos="8085455" algn="l"/>
                  <a:tab pos="8534400" algn="l"/>
                  <a:tab pos="8983980" algn="l"/>
                </a:tabLst>
              </a:pPr>
              <a:t>‹nº›</a:t>
            </a:fld>
            <a:endParaRPr lang="pt-BR" altLang="x-none" dirty="0" err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85692" y="2853817"/>
            <a:ext cx="9766079" cy="9988360"/>
          </a:xfrm>
        </p:spPr>
        <p:txBody>
          <a:bodyPr anchor="b"/>
          <a:lstStyle>
            <a:lvl1pPr>
              <a:defRPr sz="7945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2872933" y="6163452"/>
            <a:ext cx="15329237" cy="30420896"/>
          </a:xfrm>
        </p:spPr>
        <p:txBody>
          <a:bodyPr/>
          <a:lstStyle>
            <a:lvl1pPr marL="0" indent="0">
              <a:buNone/>
              <a:defRPr sz="7945"/>
            </a:lvl1pPr>
            <a:lvl2pPr marL="1135380" indent="0">
              <a:buNone/>
              <a:defRPr sz="6955"/>
            </a:lvl2pPr>
            <a:lvl3pPr marL="2270760" indent="0">
              <a:buNone/>
              <a:defRPr sz="5960"/>
            </a:lvl3pPr>
            <a:lvl4pPr marL="3406775" indent="0">
              <a:buNone/>
              <a:defRPr sz="4965"/>
            </a:lvl4pPr>
            <a:lvl5pPr marL="4542155" indent="0">
              <a:buNone/>
              <a:defRPr sz="4965"/>
            </a:lvl5pPr>
            <a:lvl6pPr marL="5677535" indent="0">
              <a:buNone/>
              <a:defRPr sz="4965"/>
            </a:lvl6pPr>
            <a:lvl7pPr marL="6812915" indent="0">
              <a:buNone/>
              <a:defRPr sz="4965"/>
            </a:lvl7pPr>
            <a:lvl8pPr marL="7948295" indent="0">
              <a:buNone/>
              <a:defRPr sz="4965"/>
            </a:lvl8pPr>
            <a:lvl9pPr marL="9083675" indent="0">
              <a:buNone/>
              <a:defRPr sz="4965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085692" y="12842177"/>
            <a:ext cx="9766079" cy="23791721"/>
          </a:xfrm>
        </p:spPr>
        <p:txBody>
          <a:bodyPr/>
          <a:lstStyle>
            <a:lvl1pPr marL="0" indent="0">
              <a:buNone/>
              <a:defRPr sz="3975"/>
            </a:lvl1pPr>
            <a:lvl2pPr marL="1135380" indent="0">
              <a:buNone/>
              <a:defRPr sz="3475"/>
            </a:lvl2pPr>
            <a:lvl3pPr marL="2270760" indent="0">
              <a:buNone/>
              <a:defRPr sz="2980"/>
            </a:lvl3pPr>
            <a:lvl4pPr marL="3406775" indent="0">
              <a:buNone/>
              <a:defRPr sz="2485"/>
            </a:lvl4pPr>
            <a:lvl5pPr marL="4542155" indent="0">
              <a:buNone/>
              <a:defRPr sz="2485"/>
            </a:lvl5pPr>
            <a:lvl6pPr marL="5677535" indent="0">
              <a:buNone/>
              <a:defRPr sz="2485"/>
            </a:lvl6pPr>
            <a:lvl7pPr marL="6812915" indent="0">
              <a:buNone/>
              <a:defRPr sz="2485"/>
            </a:lvl7pPr>
            <a:lvl8pPr marL="7948295" indent="0">
              <a:buNone/>
              <a:defRPr sz="2485"/>
            </a:lvl8pPr>
            <a:lvl9pPr marL="9083675" indent="0">
              <a:buNone/>
              <a:defRPr sz="2485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0" eaLnBrk="1" hangingPunct="1">
              <a:buClrTx/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x-none" dirty="0" err="1"/>
              <a:pPr lvl="0" defTabSz="0" eaLnBrk="1" hangingPunct="1">
                <a:buClrTx/>
                <a:buSzPct val="100000"/>
                <a:buNone/>
                <a:tabLst>
                  <a:tab pos="0" algn="l"/>
                  <a:tab pos="447675" algn="l"/>
                  <a:tab pos="897255" algn="l"/>
                  <a:tab pos="1346200" algn="l"/>
                  <a:tab pos="1795780" algn="l"/>
                  <a:tab pos="2244725" algn="l"/>
                  <a:tab pos="2694305" algn="l"/>
                  <a:tab pos="3143250" algn="l"/>
                  <a:tab pos="3592830" algn="l"/>
                  <a:tab pos="4041775" algn="l"/>
                  <a:tab pos="4491355" algn="l"/>
                  <a:tab pos="4940300" algn="l"/>
                  <a:tab pos="5389880" algn="l"/>
                  <a:tab pos="5838825" algn="l"/>
                  <a:tab pos="6288405" algn="l"/>
                  <a:tab pos="6737350" algn="l"/>
                  <a:tab pos="7186930" algn="l"/>
                  <a:tab pos="7635875" algn="l"/>
                  <a:tab pos="8085455" algn="l"/>
                  <a:tab pos="8534400" algn="l"/>
                  <a:tab pos="8983980" algn="l"/>
                </a:tabLst>
              </a:pPr>
              <a:t>‹nº›</a:t>
            </a:fld>
            <a:endParaRPr lang="pt-BR" altLang="x-none" dirty="0" err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ítulo 1024"/>
          <p:cNvSpPr>
            <a:spLocks noGrp="1"/>
          </p:cNvSpPr>
          <p:nvPr>
            <p:ph type="title"/>
          </p:nvPr>
        </p:nvSpPr>
        <p:spPr>
          <a:xfrm>
            <a:off x="1514475" y="1714500"/>
            <a:ext cx="27247850" cy="7131050"/>
          </a:xfrm>
          <a:prstGeom prst="rect">
            <a:avLst/>
          </a:prstGeom>
          <a:noFill/>
          <a:ln w="9525">
            <a:noFill/>
          </a:ln>
        </p:spPr>
        <p:txBody>
          <a:bodyPr wrap="square" lIns="417240" tIns="208800" rIns="417240" bIns="208800" anchor="ctr"/>
          <a:lstStyle/>
          <a:p>
            <a:pPr lvl="0"/>
            <a:r>
              <a:rPr dirty="0"/>
              <a:t>Clique para editar o formato do texto do título</a:t>
            </a:r>
          </a:p>
        </p:txBody>
      </p:sp>
      <p:sp>
        <p:nvSpPr>
          <p:cNvPr id="1026" name="Espaço Reservado para Texto 1025"/>
          <p:cNvSpPr>
            <a:spLocks noGrp="1"/>
          </p:cNvSpPr>
          <p:nvPr>
            <p:ph type="body" idx="1"/>
          </p:nvPr>
        </p:nvSpPr>
        <p:spPr>
          <a:xfrm>
            <a:off x="1514475" y="9988550"/>
            <a:ext cx="27247850" cy="28247975"/>
          </a:xfrm>
          <a:prstGeom prst="rect">
            <a:avLst/>
          </a:prstGeom>
          <a:noFill/>
          <a:ln w="9525">
            <a:noFill/>
          </a:ln>
        </p:spPr>
        <p:txBody>
          <a:bodyPr wrap="square" lIns="417240" tIns="208800" rIns="417240" bIns="208800" anchor="t"/>
          <a:lstStyle/>
          <a:p>
            <a:pPr lvl="0"/>
            <a:r>
              <a:rPr dirty="0"/>
              <a:t>Clique para editar o formato do texto da estrutura de tópicos</a:t>
            </a:r>
          </a:p>
          <a:p>
            <a:pPr lvl="1"/>
            <a:r>
              <a:rPr dirty="0"/>
              <a:t>2.º nível da estrutura de tópicos</a:t>
            </a:r>
          </a:p>
          <a:p>
            <a:pPr lvl="2"/>
            <a:r>
              <a:rPr dirty="0"/>
              <a:t>3.º nível da estrutura de tópicos</a:t>
            </a:r>
          </a:p>
          <a:p>
            <a:pPr lvl="3"/>
            <a:r>
              <a:rPr dirty="0"/>
              <a:t>4.º nível da estrutura de tópicos</a:t>
            </a:r>
          </a:p>
          <a:p>
            <a:pPr lvl="4"/>
            <a:r>
              <a:rPr dirty="0"/>
              <a:t>5.º nível da estrutura de tópicos</a:t>
            </a:r>
          </a:p>
          <a:p>
            <a:pPr lvl="4"/>
            <a:r>
              <a:rPr dirty="0"/>
              <a:t>6.º nível da estrutura de tópicos</a:t>
            </a:r>
          </a:p>
          <a:p>
            <a:pPr lvl="4"/>
            <a:r>
              <a:rPr dirty="0"/>
              <a:t>7.º nível da estrutura de tópicos</a:t>
            </a:r>
          </a:p>
        </p:txBody>
      </p:sp>
      <p:sp>
        <p:nvSpPr>
          <p:cNvPr id="1027" name="Caixa de Texto 1026"/>
          <p:cNvSpPr txBox="1"/>
          <p:nvPr/>
        </p:nvSpPr>
        <p:spPr>
          <a:xfrm>
            <a:off x="1514475" y="38984238"/>
            <a:ext cx="7064375" cy="2971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pt-BR" altLang="en-US"/>
          </a:p>
        </p:txBody>
      </p:sp>
      <p:sp>
        <p:nvSpPr>
          <p:cNvPr id="1028" name="Caixa de Texto 1027"/>
          <p:cNvSpPr txBox="1"/>
          <p:nvPr/>
        </p:nvSpPr>
        <p:spPr>
          <a:xfrm>
            <a:off x="10345738" y="38984238"/>
            <a:ext cx="9588500" cy="2971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pt-BR" altLang="en-US"/>
          </a:p>
        </p:txBody>
      </p:sp>
      <p:sp>
        <p:nvSpPr>
          <p:cNvPr id="1029" name="Espaço Reservado para Número de Slide 1028"/>
          <p:cNvSpPr>
            <a:spLocks noGrp="1"/>
          </p:cNvSpPr>
          <p:nvPr>
            <p:ph type="sldNum"/>
          </p:nvPr>
        </p:nvSpPr>
        <p:spPr>
          <a:xfrm>
            <a:off x="21701125" y="38984238"/>
            <a:ext cx="7061200" cy="2968625"/>
          </a:xfrm>
          <a:prstGeom prst="rect">
            <a:avLst/>
          </a:prstGeom>
          <a:noFill/>
          <a:ln w="9525">
            <a:noFill/>
          </a:ln>
        </p:spPr>
        <p:txBody>
          <a:bodyPr wrap="square" lIns="417240" tIns="208800" rIns="417240" bIns="208800" anchor="t"/>
          <a:lstStyle>
            <a:lvl1pPr algn="r">
              <a:defRPr sz="6400"/>
            </a:lvl1pPr>
          </a:lstStyle>
          <a:p>
            <a:pPr lvl="0" defTabSz="0" eaLnBrk="1" hangingPunct="1">
              <a:buClrTx/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x-none" dirty="0" err="1"/>
              <a:pPr lvl="0" defTabSz="0" eaLnBrk="1" hangingPunct="1">
                <a:buClrTx/>
                <a:buSzPct val="100000"/>
                <a:buNone/>
                <a:tabLst>
                  <a:tab pos="0" algn="l"/>
                  <a:tab pos="447675" algn="l"/>
                  <a:tab pos="897255" algn="l"/>
                  <a:tab pos="1346200" algn="l"/>
                  <a:tab pos="1795780" algn="l"/>
                  <a:tab pos="2244725" algn="l"/>
                  <a:tab pos="2694305" algn="l"/>
                  <a:tab pos="3143250" algn="l"/>
                  <a:tab pos="3592830" algn="l"/>
                  <a:tab pos="4041775" algn="l"/>
                  <a:tab pos="4491355" algn="l"/>
                  <a:tab pos="4940300" algn="l"/>
                  <a:tab pos="5389880" algn="l"/>
                  <a:tab pos="5838825" algn="l"/>
                  <a:tab pos="6288405" algn="l"/>
                  <a:tab pos="6737350" algn="l"/>
                  <a:tab pos="7186930" algn="l"/>
                  <a:tab pos="7635875" algn="l"/>
                  <a:tab pos="8085455" algn="l"/>
                  <a:tab pos="8534400" algn="l"/>
                  <a:tab pos="8983980" algn="l"/>
                </a:tabLst>
              </a:pPr>
              <a:t>‹nº›</a:t>
            </a:fld>
            <a:endParaRPr lang="pt-BR" altLang="x-none" dirty="0" err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marL="0" lvl="0" indent="0" algn="ctr" defTabSz="44958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100" b="0" i="0" u="none" kern="1200" baseline="0">
          <a:solidFill>
            <a:srgbClr val="000000"/>
          </a:solidFill>
          <a:latin typeface="+mj-lt"/>
          <a:ea typeface="+mj-ea"/>
          <a:cs typeface="+mj-cs"/>
        </a:defRPr>
      </a:lvl1pPr>
      <a:lvl2pPr marL="742950" lvl="1" indent="-285750" algn="ctr" defTabSz="44958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100" b="0" i="0" u="none" kern="1200" baseline="0">
          <a:solidFill>
            <a:srgbClr val="000000"/>
          </a:solidFill>
          <a:latin typeface="Arial" panose="020B0604020202020204" pitchFamily="34" charset="0"/>
          <a:ea typeface="Arial" panose="020B0604020202020204" pitchFamily="34" charset="0"/>
          <a:cs typeface="+mj-cs"/>
        </a:defRPr>
      </a:lvl2pPr>
      <a:lvl3pPr marL="1143000" lvl="2" indent="-228600" algn="ctr" defTabSz="44958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100" b="0" i="0" u="none" kern="1200" baseline="0">
          <a:solidFill>
            <a:srgbClr val="000000"/>
          </a:solidFill>
          <a:latin typeface="Arial" panose="020B0604020202020204" pitchFamily="34" charset="0"/>
          <a:ea typeface="Arial" panose="020B0604020202020204" pitchFamily="34" charset="0"/>
          <a:cs typeface="+mj-cs"/>
        </a:defRPr>
      </a:lvl3pPr>
      <a:lvl4pPr marL="1600200" lvl="3" indent="-228600" algn="ctr" defTabSz="44958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100" b="0" i="0" u="none" kern="1200" baseline="0">
          <a:solidFill>
            <a:srgbClr val="000000"/>
          </a:solidFill>
          <a:latin typeface="Arial" panose="020B0604020202020204" pitchFamily="34" charset="0"/>
          <a:ea typeface="Arial" panose="020B0604020202020204" pitchFamily="34" charset="0"/>
          <a:cs typeface="+mj-cs"/>
        </a:defRPr>
      </a:lvl4pPr>
      <a:lvl5pPr marL="2057400" lvl="4" indent="-228600" algn="ctr" defTabSz="44958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100" b="0" i="0" u="none" kern="1200" baseline="0">
          <a:solidFill>
            <a:srgbClr val="000000"/>
          </a:solidFill>
          <a:latin typeface="Arial" panose="020B0604020202020204" pitchFamily="34" charset="0"/>
          <a:ea typeface="Arial" panose="020B0604020202020204" pitchFamily="34" charset="0"/>
          <a:cs typeface="+mj-cs"/>
        </a:defRPr>
      </a:lvl5pPr>
    </p:titleStyle>
    <p:bodyStyle>
      <a:lvl1pPr marL="342900" lvl="0" indent="-342900" algn="l" defTabSz="449580" rtl="0" eaLnBrk="0" fontAlgn="base" latinLnBrk="0" hangingPunct="0">
        <a:lnSpc>
          <a:spcPct val="100000"/>
        </a:lnSpc>
        <a:spcBef>
          <a:spcPts val="3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46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742950" lvl="1" indent="-285750" algn="l" defTabSz="449580" rtl="0" eaLnBrk="0" fontAlgn="base" latinLnBrk="0" hangingPunct="0">
        <a:lnSpc>
          <a:spcPct val="100000"/>
        </a:lnSpc>
        <a:spcBef>
          <a:spcPts val="32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2800" b="0" i="0" u="none" kern="1200" baseline="0">
          <a:solidFill>
            <a:srgbClr val="000000"/>
          </a:solidFill>
          <a:latin typeface="Arial" panose="020B0604020202020204" pitchFamily="34" charset="0"/>
          <a:ea typeface="Arial" panose="020B0604020202020204" pitchFamily="34" charset="0"/>
          <a:cs typeface="+mn-cs"/>
        </a:defRPr>
      </a:lvl2pPr>
      <a:lvl3pPr marL="1143000" lvl="2" indent="-228600" algn="l" defTabSz="449580" rtl="0" eaLnBrk="0" fontAlgn="base" latinLnBrk="0" hangingPunct="0">
        <a:lnSpc>
          <a:spcPct val="100000"/>
        </a:lnSpc>
        <a:spcBef>
          <a:spcPts val="27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1000" b="0" i="0" u="none" kern="1200" baseline="0">
          <a:solidFill>
            <a:srgbClr val="000000"/>
          </a:solidFill>
          <a:latin typeface="Arial" panose="020B0604020202020204" pitchFamily="34" charset="0"/>
          <a:ea typeface="Arial" panose="020B0604020202020204" pitchFamily="34" charset="0"/>
          <a:cs typeface="+mn-cs"/>
        </a:defRPr>
      </a:lvl3pPr>
      <a:lvl4pPr marL="1600200" lvl="3" indent="-228600" algn="l" defTabSz="449580" rtl="0" eaLnBrk="0" fontAlgn="base" latinLnBrk="0" hangingPunct="0">
        <a:lnSpc>
          <a:spcPct val="100000"/>
        </a:lnSpc>
        <a:spcBef>
          <a:spcPts val="22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9100" b="0" i="0" u="none" kern="1200" baseline="0">
          <a:solidFill>
            <a:srgbClr val="000000"/>
          </a:solidFill>
          <a:latin typeface="Arial" panose="020B0604020202020204" pitchFamily="34" charset="0"/>
          <a:ea typeface="Arial" panose="020B0604020202020204" pitchFamily="34" charset="0"/>
          <a:cs typeface="+mn-cs"/>
        </a:defRPr>
      </a:lvl4pPr>
      <a:lvl5pPr marL="2057400" lvl="4" indent="-228600" algn="l" defTabSz="449580" rtl="0" eaLnBrk="0" fontAlgn="base" latinLnBrk="0" hangingPunct="0">
        <a:lnSpc>
          <a:spcPct val="100000"/>
        </a:lnSpc>
        <a:spcBef>
          <a:spcPts val="22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9100" b="0" i="0" u="none" kern="1200" baseline="0">
          <a:solidFill>
            <a:srgbClr val="000000"/>
          </a:solidFill>
          <a:latin typeface="Arial" panose="020B0604020202020204" pitchFamily="34" charset="0"/>
          <a:ea typeface="Arial" panose="020B0604020202020204" pitchFamily="34" charset="0"/>
          <a:cs typeface="+mn-cs"/>
        </a:defRPr>
      </a:lvl5pPr>
      <a:lvl6pPr marL="2514600" lvl="5" indent="-228600" algn="l" defTabSz="449580" rtl="0" eaLnBrk="0" fontAlgn="base" latinLnBrk="0" hangingPunct="0">
        <a:lnSpc>
          <a:spcPct val="100000"/>
        </a:lnSpc>
        <a:spcBef>
          <a:spcPts val="22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9100" b="0" i="0" u="none" kern="1200" baseline="0">
          <a:solidFill>
            <a:srgbClr val="000000"/>
          </a:solidFill>
          <a:latin typeface="Arial" panose="020B0604020202020204" pitchFamily="34" charset="0"/>
          <a:ea typeface="Arial" panose="020B0604020202020204" pitchFamily="34" charset="0"/>
          <a:cs typeface="+mn-cs"/>
        </a:defRPr>
      </a:lvl6pPr>
      <a:lvl7pPr marL="2971800" lvl="6" indent="-228600" algn="l" defTabSz="449580" rtl="0" eaLnBrk="0" fontAlgn="base" latinLnBrk="0" hangingPunct="0">
        <a:lnSpc>
          <a:spcPct val="100000"/>
        </a:lnSpc>
        <a:spcBef>
          <a:spcPts val="22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9100" b="0" i="0" u="none" kern="1200" baseline="0">
          <a:solidFill>
            <a:srgbClr val="000000"/>
          </a:solidFill>
          <a:latin typeface="Arial" panose="020B0604020202020204" pitchFamily="34" charset="0"/>
          <a:ea typeface="Arial" panose="020B0604020202020204" pitchFamily="34" charset="0"/>
          <a:cs typeface="+mn-cs"/>
        </a:defRPr>
      </a:lvl7pPr>
      <a:lvl8pPr marL="3429000" lvl="7" indent="-228600" algn="l" defTabSz="449580" rtl="0" eaLnBrk="0" fontAlgn="base" latinLnBrk="0" hangingPunct="0">
        <a:lnSpc>
          <a:spcPct val="100000"/>
        </a:lnSpc>
        <a:spcBef>
          <a:spcPts val="22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9100" b="0" i="0" u="none" kern="1200" baseline="0">
          <a:solidFill>
            <a:srgbClr val="000000"/>
          </a:solidFill>
          <a:latin typeface="Arial" panose="020B0604020202020204" pitchFamily="34" charset="0"/>
          <a:ea typeface="Arial" panose="020B0604020202020204" pitchFamily="34" charset="0"/>
          <a:cs typeface="+mn-cs"/>
        </a:defRPr>
      </a:lvl8pPr>
      <a:lvl9pPr marL="3886200" lvl="8" indent="-228600" algn="l" defTabSz="449580" rtl="0" eaLnBrk="0" fontAlgn="base" latinLnBrk="0" hangingPunct="0">
        <a:lnSpc>
          <a:spcPct val="100000"/>
        </a:lnSpc>
        <a:spcBef>
          <a:spcPts val="22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9100" b="0" i="0" u="none" kern="1200" baseline="0">
          <a:solidFill>
            <a:srgbClr val="000000"/>
          </a:solidFill>
          <a:latin typeface="Arial" panose="020B0604020202020204" pitchFamily="34" charset="0"/>
          <a:ea typeface="Arial" panose="020B0604020202020204" pitchFamily="34" charset="0"/>
          <a:cs typeface="+mn-cs"/>
        </a:defRPr>
      </a:lvl9pPr>
    </p:bodyStyle>
    <p:otherStyle>
      <a:lvl1pPr marL="0" lvl="0" indent="0" algn="l" defTabSz="44958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82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742950" lvl="1" indent="-285750" algn="l" defTabSz="44958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8200" b="0" i="0" u="none" kern="1200" baseline="0">
          <a:solidFill>
            <a:srgbClr val="000000"/>
          </a:solidFill>
          <a:latin typeface="Arial" panose="020B0604020202020204" pitchFamily="34" charset="0"/>
          <a:ea typeface="Arial" panose="020B0604020202020204" pitchFamily="34" charset="0"/>
          <a:cs typeface="+mn-cs"/>
        </a:defRPr>
      </a:lvl2pPr>
      <a:lvl3pPr marL="1143000" lvl="2" indent="-228600" algn="l" defTabSz="44958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8200" b="0" i="0" u="none" kern="1200" baseline="0">
          <a:solidFill>
            <a:srgbClr val="000000"/>
          </a:solidFill>
          <a:latin typeface="Arial" panose="020B0604020202020204" pitchFamily="34" charset="0"/>
          <a:ea typeface="Arial" panose="020B0604020202020204" pitchFamily="34" charset="0"/>
          <a:cs typeface="+mn-cs"/>
        </a:defRPr>
      </a:lvl3pPr>
      <a:lvl4pPr marL="1600200" lvl="3" indent="-228600" algn="l" defTabSz="44958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8200" b="0" i="0" u="none" kern="1200" baseline="0">
          <a:solidFill>
            <a:srgbClr val="000000"/>
          </a:solidFill>
          <a:latin typeface="Arial" panose="020B0604020202020204" pitchFamily="34" charset="0"/>
          <a:ea typeface="Arial" panose="020B0604020202020204" pitchFamily="34" charset="0"/>
          <a:cs typeface="+mn-cs"/>
        </a:defRPr>
      </a:lvl4pPr>
      <a:lvl5pPr marL="2057400" lvl="4" indent="-228600" algn="l" defTabSz="44958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8200" b="0" i="0" u="none" kern="1200" baseline="0">
          <a:solidFill>
            <a:srgbClr val="000000"/>
          </a:solidFill>
          <a:latin typeface="Arial" panose="020B0604020202020204" pitchFamily="34" charset="0"/>
          <a:ea typeface="Arial" panose="020B0604020202020204" pitchFamily="34" charset="0"/>
          <a:cs typeface="+mn-cs"/>
        </a:defRPr>
      </a:lvl5pPr>
      <a:lvl6pPr marL="2286000" lvl="5" indent="-228600" algn="l" defTabSz="44958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8200" b="0" i="0" u="none" kern="1200" baseline="0">
          <a:solidFill>
            <a:srgbClr val="000000"/>
          </a:solidFill>
          <a:latin typeface="Arial" panose="020B0604020202020204" pitchFamily="34" charset="0"/>
          <a:ea typeface="Arial" panose="020B0604020202020204" pitchFamily="34" charset="0"/>
          <a:cs typeface="+mn-cs"/>
        </a:defRPr>
      </a:lvl6pPr>
      <a:lvl7pPr marL="2743200" lvl="6" indent="-228600" algn="l" defTabSz="44958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8200" b="0" i="0" u="none" kern="1200" baseline="0">
          <a:solidFill>
            <a:srgbClr val="000000"/>
          </a:solidFill>
          <a:latin typeface="Arial" panose="020B0604020202020204" pitchFamily="34" charset="0"/>
          <a:ea typeface="Arial" panose="020B0604020202020204" pitchFamily="34" charset="0"/>
          <a:cs typeface="+mn-cs"/>
        </a:defRPr>
      </a:lvl7pPr>
      <a:lvl8pPr marL="3200400" lvl="7" indent="-228600" algn="l" defTabSz="44958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8200" b="0" i="0" u="none" kern="1200" baseline="0">
          <a:solidFill>
            <a:srgbClr val="000000"/>
          </a:solidFill>
          <a:latin typeface="Arial" panose="020B0604020202020204" pitchFamily="34" charset="0"/>
          <a:ea typeface="Arial" panose="020B0604020202020204" pitchFamily="34" charset="0"/>
          <a:cs typeface="+mn-cs"/>
        </a:defRPr>
      </a:lvl8pPr>
      <a:lvl9pPr marL="3657600" lvl="8" indent="-228600" algn="l" defTabSz="44958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8200" b="0" i="0" u="none" kern="1200" baseline="0">
          <a:solidFill>
            <a:srgbClr val="000000"/>
          </a:solidFill>
          <a:latin typeface="Arial" panose="020B0604020202020204" pitchFamily="34" charset="0"/>
          <a:ea typeface="Arial" panose="020B0604020202020204" pitchFamily="34" charset="0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Imagem 3072"/>
          <p:cNvPicPr>
            <a:picLocks noChangeAspect="1"/>
          </p:cNvPicPr>
          <p:nvPr/>
        </p:nvPicPr>
        <p:blipFill>
          <a:blip r:embed="rId3">
            <a:lum bright="-9979"/>
          </a:blip>
          <a:stretch>
            <a:fillRect/>
          </a:stretch>
        </p:blipFill>
        <p:spPr>
          <a:xfrm>
            <a:off x="0" y="0"/>
            <a:ext cx="7559675" cy="404860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4" name="Imagem 307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0486013"/>
            <a:ext cx="15139988" cy="23225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5" name="Imagem 307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068550" y="40486013"/>
            <a:ext cx="15211425" cy="23225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6" name="Caixa de Texto 3075"/>
          <p:cNvSpPr txBox="1"/>
          <p:nvPr/>
        </p:nvSpPr>
        <p:spPr>
          <a:xfrm>
            <a:off x="5067229" y="5187043"/>
            <a:ext cx="21602700" cy="2136018"/>
          </a:xfrm>
          <a:prstGeom prst="rect">
            <a:avLst/>
          </a:prstGeom>
          <a:noFill/>
          <a:ln w="9525">
            <a:noFill/>
          </a:ln>
        </p:spPr>
        <p:txBody>
          <a:bodyPr wrap="square" lIns="103680" tIns="51840" rIns="103680" bIns="51840" anchor="t">
            <a:spAutoFit/>
          </a:bodyPr>
          <a:lstStyle/>
          <a:p>
            <a:pPr algn="ctr" defTabSz="0">
              <a:spcBef>
                <a:spcPts val="4125"/>
              </a:spcBef>
              <a:buClrTx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  <a:tab pos="8985250" algn="l"/>
                <a:tab pos="9434830" algn="l"/>
                <a:tab pos="9883775" algn="l"/>
                <a:tab pos="10333355" algn="l"/>
                <a:tab pos="10782300" algn="l"/>
                <a:tab pos="11231880" algn="l"/>
                <a:tab pos="11680825" algn="l"/>
                <a:tab pos="12130405" algn="l"/>
                <a:tab pos="12579350" algn="l"/>
                <a:tab pos="13028930" algn="l"/>
                <a:tab pos="13477875" algn="l"/>
              </a:tabLst>
            </a:pPr>
            <a:r>
              <a:rPr lang="pt-BR" altLang="x-none" sz="6600" b="1" dirty="0" smtClean="0">
                <a:solidFill>
                  <a:srgbClr val="000000"/>
                </a:solidFill>
              </a:rPr>
              <a:t>EDUCAÇÃO E TEATRO: O USO DO TEATRO COMO METODOLOGIA DO ENSINO DE HISTÓRIA.</a:t>
            </a:r>
          </a:p>
        </p:txBody>
      </p:sp>
      <p:sp>
        <p:nvSpPr>
          <p:cNvPr id="3077" name="Caixa de Texto 3076"/>
          <p:cNvSpPr txBox="1"/>
          <p:nvPr/>
        </p:nvSpPr>
        <p:spPr>
          <a:xfrm>
            <a:off x="4281411" y="7258745"/>
            <a:ext cx="23187025" cy="4982054"/>
          </a:xfrm>
          <a:prstGeom prst="rect">
            <a:avLst/>
          </a:prstGeom>
          <a:noFill/>
          <a:ln w="9525">
            <a:noFill/>
          </a:ln>
        </p:spPr>
        <p:txBody>
          <a:bodyPr wrap="square" lIns="102240" tIns="52920" rIns="102240" bIns="52920" anchor="t">
            <a:spAutoFit/>
          </a:bodyPr>
          <a:lstStyle/>
          <a:p>
            <a:pPr algn="ctr" defTabSz="0">
              <a:lnSpc>
                <a:spcPct val="110000"/>
              </a:lnSpc>
              <a:buClrTx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  <a:tab pos="8985250" algn="l"/>
                <a:tab pos="9434830" algn="l"/>
                <a:tab pos="9883775" algn="l"/>
                <a:tab pos="10333355" algn="l"/>
                <a:tab pos="10782300" algn="l"/>
                <a:tab pos="11231880" algn="l"/>
                <a:tab pos="11680825" algn="l"/>
                <a:tab pos="12130405" algn="l"/>
                <a:tab pos="12579350" algn="l"/>
                <a:tab pos="13028930" algn="l"/>
                <a:tab pos="13477875" algn="l"/>
              </a:tabLst>
            </a:pPr>
            <a:r>
              <a:rPr lang="pt-BR" altLang="x-none" sz="3200" b="1" i="1" dirty="0" smtClean="0">
                <a:solidFill>
                  <a:srgbClr val="000000"/>
                </a:solidFill>
                <a:latin typeface="Verdana" panose="020B0604030504040204" pitchFamily="32" charset="0"/>
              </a:rPr>
              <a:t>MACÊDO, Luiz Felipe </a:t>
            </a:r>
            <a:r>
              <a:rPr lang="pt-BR" altLang="x-none" sz="3200" b="1" i="1" dirty="0" err="1" smtClean="0">
                <a:solidFill>
                  <a:srgbClr val="000000"/>
                </a:solidFill>
                <a:latin typeface="Verdana" panose="020B0604030504040204" pitchFamily="32" charset="0"/>
              </a:rPr>
              <a:t>Alixandre</a:t>
            </a:r>
            <a:r>
              <a:rPr lang="pt-BR" altLang="x-none" sz="3200" b="1" i="1" dirty="0" smtClean="0">
                <a:solidFill>
                  <a:srgbClr val="000000"/>
                </a:solidFill>
                <a:latin typeface="Verdana" panose="020B0604030504040204" pitchFamily="32" charset="0"/>
              </a:rPr>
              <a:t> Soares de, OLIVEIRA, Maria José Faustino de</a:t>
            </a:r>
          </a:p>
          <a:p>
            <a:pPr algn="ctr" defTabSz="0">
              <a:lnSpc>
                <a:spcPct val="110000"/>
              </a:lnSpc>
              <a:buClrTx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  <a:tab pos="8985250" algn="l"/>
                <a:tab pos="9434830" algn="l"/>
                <a:tab pos="9883775" algn="l"/>
                <a:tab pos="10333355" algn="l"/>
                <a:tab pos="10782300" algn="l"/>
                <a:tab pos="11231880" algn="l"/>
                <a:tab pos="11680825" algn="l"/>
                <a:tab pos="12130405" algn="l"/>
                <a:tab pos="12579350" algn="l"/>
                <a:tab pos="13028930" algn="l"/>
                <a:tab pos="13477875" algn="l"/>
              </a:tabLst>
            </a:pPr>
            <a:r>
              <a:rPr lang="pt-BR" altLang="x-none" sz="3200" b="1" i="1" dirty="0" smtClean="0">
                <a:solidFill>
                  <a:srgbClr val="000000"/>
                </a:solidFill>
                <a:latin typeface="Verdana" panose="020B0604030504040204" pitchFamily="32" charset="0"/>
              </a:rPr>
              <a:t>CUNHA, Gefferson </a:t>
            </a:r>
            <a:r>
              <a:rPr lang="pt-BR" altLang="x-none" sz="3200" b="1" i="1" dirty="0" err="1" smtClean="0">
                <a:solidFill>
                  <a:srgbClr val="000000"/>
                </a:solidFill>
                <a:latin typeface="Verdana" panose="020B0604030504040204" pitchFamily="32" charset="0"/>
              </a:rPr>
              <a:t>Walemberg</a:t>
            </a:r>
            <a:r>
              <a:rPr lang="pt-BR" altLang="x-none" sz="3200" b="1" i="1" dirty="0" smtClean="0">
                <a:solidFill>
                  <a:srgbClr val="000000"/>
                </a:solidFill>
                <a:latin typeface="Verdana" panose="020B0604030504040204" pitchFamily="32" charset="0"/>
              </a:rPr>
              <a:t> Medeiros</a:t>
            </a:r>
          </a:p>
          <a:p>
            <a:pPr algn="ctr" defTabSz="0">
              <a:lnSpc>
                <a:spcPct val="110000"/>
              </a:lnSpc>
              <a:buClrTx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  <a:tab pos="8985250" algn="l"/>
                <a:tab pos="9434830" algn="l"/>
                <a:tab pos="9883775" algn="l"/>
                <a:tab pos="10333355" algn="l"/>
                <a:tab pos="10782300" algn="l"/>
                <a:tab pos="11231880" algn="l"/>
                <a:tab pos="11680825" algn="l"/>
                <a:tab pos="12130405" algn="l"/>
                <a:tab pos="12579350" algn="l"/>
                <a:tab pos="13028930" algn="l"/>
                <a:tab pos="13477875" algn="l"/>
              </a:tabLst>
            </a:pPr>
            <a:r>
              <a:rPr lang="pt-BR" altLang="x-none" sz="3200" b="1" i="1" dirty="0" smtClean="0">
                <a:solidFill>
                  <a:srgbClr val="000000"/>
                </a:solidFill>
                <a:latin typeface="Verdana" panose="020B0604030504040204" pitchFamily="32" charset="0"/>
              </a:rPr>
              <a:t>LEITE,José Lucas Souza </a:t>
            </a:r>
          </a:p>
          <a:p>
            <a:pPr algn="ctr" defTabSz="0">
              <a:lnSpc>
                <a:spcPct val="110000"/>
              </a:lnSpc>
              <a:buClrTx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  <a:tab pos="8985250" algn="l"/>
                <a:tab pos="9434830" algn="l"/>
                <a:tab pos="9883775" algn="l"/>
                <a:tab pos="10333355" algn="l"/>
                <a:tab pos="10782300" algn="l"/>
                <a:tab pos="11231880" algn="l"/>
                <a:tab pos="11680825" algn="l"/>
                <a:tab pos="12130405" algn="l"/>
                <a:tab pos="12579350" algn="l"/>
                <a:tab pos="13028930" algn="l"/>
                <a:tab pos="13477875" algn="l"/>
              </a:tabLst>
            </a:pPr>
            <a:r>
              <a:rPr lang="pt-BR" altLang="x-none" sz="3200" b="1" i="1" dirty="0" smtClean="0">
                <a:solidFill>
                  <a:srgbClr val="000000"/>
                </a:solidFill>
                <a:latin typeface="Verdana" panose="020B0604030504040204" pitchFamily="32" charset="0"/>
              </a:rPr>
              <a:t> SILVA,Mateus Alves da </a:t>
            </a:r>
          </a:p>
          <a:p>
            <a:pPr algn="ctr" defTabSz="0">
              <a:lnSpc>
                <a:spcPct val="110000"/>
              </a:lnSpc>
              <a:buClrTx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  <a:tab pos="8985250" algn="l"/>
                <a:tab pos="9434830" algn="l"/>
                <a:tab pos="9883775" algn="l"/>
                <a:tab pos="10333355" algn="l"/>
                <a:tab pos="10782300" algn="l"/>
                <a:tab pos="11231880" algn="l"/>
                <a:tab pos="11680825" algn="l"/>
                <a:tab pos="12130405" algn="l"/>
                <a:tab pos="12579350" algn="l"/>
                <a:tab pos="13028930" algn="l"/>
                <a:tab pos="13477875" algn="l"/>
              </a:tabLst>
            </a:pPr>
            <a:r>
              <a:rPr lang="pt-BR" altLang="x-none" sz="3200" b="1" i="1" dirty="0" smtClean="0">
                <a:solidFill>
                  <a:srgbClr val="000000"/>
                </a:solidFill>
                <a:latin typeface="Verdana" panose="020B0604030504040204" pitchFamily="32" charset="0"/>
              </a:rPr>
              <a:t>MARTINS,Rodolfo da Silva </a:t>
            </a:r>
          </a:p>
          <a:p>
            <a:pPr algn="ctr" defTabSz="0">
              <a:lnSpc>
                <a:spcPct val="110000"/>
              </a:lnSpc>
              <a:buClrTx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  <a:tab pos="8985250" algn="l"/>
                <a:tab pos="9434830" algn="l"/>
                <a:tab pos="9883775" algn="l"/>
                <a:tab pos="10333355" algn="l"/>
                <a:tab pos="10782300" algn="l"/>
                <a:tab pos="11231880" algn="l"/>
                <a:tab pos="11680825" algn="l"/>
                <a:tab pos="12130405" algn="l"/>
                <a:tab pos="12579350" algn="l"/>
                <a:tab pos="13028930" algn="l"/>
                <a:tab pos="13477875" algn="l"/>
              </a:tabLst>
            </a:pPr>
            <a:r>
              <a:rPr lang="pt-BR" altLang="x-none" sz="3200" b="1" i="1" dirty="0" smtClean="0">
                <a:solidFill>
                  <a:srgbClr val="000000"/>
                </a:solidFill>
                <a:latin typeface="Verdana" panose="020B0604030504040204" pitchFamily="32" charset="0"/>
              </a:rPr>
              <a:t>QUINTANS,Ângela </a:t>
            </a:r>
            <a:r>
              <a:rPr lang="pt-BR" altLang="x-none" sz="3200" b="1" i="1" dirty="0" err="1" smtClean="0">
                <a:solidFill>
                  <a:srgbClr val="000000"/>
                </a:solidFill>
                <a:latin typeface="Verdana" panose="020B0604030504040204" pitchFamily="32" charset="0"/>
              </a:rPr>
              <a:t>Leopodina</a:t>
            </a:r>
            <a:r>
              <a:rPr lang="pt-BR" altLang="x-none" sz="3200" b="1" i="1" dirty="0" smtClean="0">
                <a:solidFill>
                  <a:srgbClr val="000000"/>
                </a:solidFill>
                <a:latin typeface="Verdana" panose="020B0604030504040204" pitchFamily="32" charset="0"/>
              </a:rPr>
              <a:t> de Souza </a:t>
            </a:r>
          </a:p>
          <a:p>
            <a:pPr algn="ctr" defTabSz="0">
              <a:lnSpc>
                <a:spcPct val="110000"/>
              </a:lnSpc>
              <a:buClrTx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  <a:tab pos="8985250" algn="l"/>
                <a:tab pos="9434830" algn="l"/>
                <a:tab pos="9883775" algn="l"/>
                <a:tab pos="10333355" algn="l"/>
                <a:tab pos="10782300" algn="l"/>
                <a:tab pos="11231880" algn="l"/>
                <a:tab pos="11680825" algn="l"/>
                <a:tab pos="12130405" algn="l"/>
                <a:tab pos="12579350" algn="l"/>
                <a:tab pos="13028930" algn="l"/>
                <a:tab pos="13477875" algn="l"/>
              </a:tabLst>
            </a:pPr>
            <a:r>
              <a:rPr lang="pt-BR" altLang="x-none" sz="3200" b="1" i="1" dirty="0" smtClean="0">
                <a:solidFill>
                  <a:srgbClr val="000000"/>
                </a:solidFill>
                <a:latin typeface="Verdana" panose="020B0604030504040204" pitchFamily="32" charset="0"/>
              </a:rPr>
              <a:t>CAVALCANTI,</a:t>
            </a:r>
            <a:r>
              <a:rPr lang="pt-BR" altLang="x-none" sz="3200" b="1" i="1" dirty="0" err="1" smtClean="0">
                <a:solidFill>
                  <a:srgbClr val="000000"/>
                </a:solidFill>
                <a:latin typeface="Verdana" panose="020B0604030504040204" pitchFamily="32" charset="0"/>
              </a:rPr>
              <a:t>Silêde</a:t>
            </a:r>
            <a:r>
              <a:rPr lang="pt-BR" altLang="x-none" sz="3200" b="1" i="1" dirty="0" smtClean="0">
                <a:solidFill>
                  <a:srgbClr val="000000"/>
                </a:solidFill>
                <a:latin typeface="Verdana" panose="020B0604030504040204" pitchFamily="32" charset="0"/>
              </a:rPr>
              <a:t> Leila </a:t>
            </a:r>
          </a:p>
          <a:p>
            <a:pPr algn="ctr" defTabSz="0">
              <a:lnSpc>
                <a:spcPct val="110000"/>
              </a:lnSpc>
              <a:buClrTx/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  <a:tab pos="8985250" algn="l"/>
                <a:tab pos="9434830" algn="l"/>
                <a:tab pos="9883775" algn="l"/>
                <a:tab pos="10333355" algn="l"/>
                <a:tab pos="10782300" algn="l"/>
                <a:tab pos="11231880" algn="l"/>
                <a:tab pos="11680825" algn="l"/>
                <a:tab pos="12130405" algn="l"/>
                <a:tab pos="12579350" algn="l"/>
                <a:tab pos="13028930" algn="l"/>
                <a:tab pos="13477875" algn="l"/>
              </a:tabLst>
            </a:pPr>
            <a:r>
              <a:rPr lang="pt-BR" altLang="x-none" sz="3200" dirty="0" smtClean="0">
                <a:solidFill>
                  <a:srgbClr val="000000"/>
                </a:solidFill>
                <a:latin typeface="Verdana" panose="020B0604030504040204" pitchFamily="32" charset="0"/>
                <a:cs typeface="Times New Roman" panose="02020603050405020304" pitchFamily="16" charset="0"/>
              </a:rPr>
              <a:t>UNIVERSIDADE FEDERAL DE CAMPINA GRANDE (UFCG)</a:t>
            </a:r>
            <a:endParaRPr lang="pt-BR" altLang="x-none" sz="3200" dirty="0">
              <a:solidFill>
                <a:srgbClr val="000000"/>
              </a:solidFill>
              <a:latin typeface="Verdana" panose="020B0604030504040204" pitchFamily="32" charset="0"/>
              <a:cs typeface="Times New Roman" panose="02020603050405020304" pitchFamily="16" charset="0"/>
            </a:endParaRPr>
          </a:p>
          <a:p>
            <a:pPr algn="ctr" defTabSz="0">
              <a:lnSpc>
                <a:spcPct val="110000"/>
              </a:lnSpc>
              <a:buClrTx/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  <a:tab pos="8985250" algn="l"/>
                <a:tab pos="9434830" algn="l"/>
                <a:tab pos="9883775" algn="l"/>
                <a:tab pos="10333355" algn="l"/>
                <a:tab pos="10782300" algn="l"/>
                <a:tab pos="11231880" algn="l"/>
                <a:tab pos="11680825" algn="l"/>
                <a:tab pos="12130405" algn="l"/>
                <a:tab pos="12579350" algn="l"/>
                <a:tab pos="13028930" algn="l"/>
                <a:tab pos="13477875" algn="l"/>
              </a:tabLst>
            </a:pPr>
            <a:r>
              <a:rPr lang="pt-BR" altLang="x-none" sz="3200" dirty="0" smtClean="0">
                <a:solidFill>
                  <a:srgbClr val="000000"/>
                </a:solidFill>
                <a:latin typeface="Verdana" panose="020B0604030504040204" pitchFamily="32" charset="0"/>
                <a:ea typeface="Times New Roman" panose="02020603050405020304" pitchFamily="16" charset="0"/>
                <a:cs typeface="Times New Roman" panose="02020603050405020304" pitchFamily="16" charset="0"/>
              </a:rPr>
              <a:t>HISTÓRIA</a:t>
            </a:r>
            <a:endParaRPr lang="pt-BR" altLang="x-none" sz="3200" dirty="0">
              <a:solidFill>
                <a:srgbClr val="000000"/>
              </a:solidFill>
              <a:latin typeface="Verdana" panose="020B0604030504040204" pitchFamily="32" charset="0"/>
              <a:ea typeface="Times New Roman" panose="02020603050405020304" pitchFamily="16" charset="0"/>
            </a:endParaRPr>
          </a:p>
        </p:txBody>
      </p:sp>
      <p:sp>
        <p:nvSpPr>
          <p:cNvPr id="3078" name="Caixa de Texto 3077"/>
          <p:cNvSpPr txBox="1"/>
          <p:nvPr/>
        </p:nvSpPr>
        <p:spPr>
          <a:xfrm>
            <a:off x="2495461" y="12545157"/>
            <a:ext cx="11974512" cy="783982"/>
          </a:xfrm>
          <a:prstGeom prst="rect">
            <a:avLst/>
          </a:prstGeom>
          <a:noFill/>
          <a:ln w="9525">
            <a:noFill/>
          </a:ln>
        </p:spPr>
        <p:txBody>
          <a:bodyPr wrap="square" lIns="102240" tIns="52920" rIns="102240" bIns="52920" anchor="t">
            <a:spAutoFit/>
          </a:bodyPr>
          <a:lstStyle/>
          <a:p>
            <a:pPr defTabSz="0">
              <a:spcBef>
                <a:spcPts val="2265"/>
              </a:spcBef>
              <a:buClrTx/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  <a:tab pos="8985250" algn="l"/>
                <a:tab pos="9434830" algn="l"/>
                <a:tab pos="9883775" algn="l"/>
                <a:tab pos="10333355" algn="l"/>
                <a:tab pos="10782300" algn="l"/>
                <a:tab pos="11231880" algn="l"/>
                <a:tab pos="11680825" algn="l"/>
              </a:tabLst>
            </a:pPr>
            <a:r>
              <a:rPr lang="en-GB" altLang="x-none" sz="4400" b="1" dirty="0" smtClean="0">
                <a:solidFill>
                  <a:srgbClr val="000000"/>
                </a:solidFill>
                <a:latin typeface="Verdana" panose="020B0604030504040204" pitchFamily="32" charset="0"/>
                <a:cs typeface="Times New Roman" panose="02020603050405020304" pitchFamily="16" charset="0"/>
              </a:rPr>
              <a:t>INTRODUÇÃO</a:t>
            </a:r>
            <a:endParaRPr lang="en-GB" altLang="x-none" sz="4400" b="1" dirty="0">
              <a:solidFill>
                <a:srgbClr val="000000"/>
              </a:solidFill>
              <a:latin typeface="Verdana" panose="020B0604030504040204" pitchFamily="32" charset="0"/>
              <a:ea typeface="Times New Roman" panose="02020603050405020304" pitchFamily="16" charset="0"/>
            </a:endParaRPr>
          </a:p>
        </p:txBody>
      </p:sp>
      <p:sp>
        <p:nvSpPr>
          <p:cNvPr id="3079" name="Caixa de Texto 3078"/>
          <p:cNvSpPr txBox="1"/>
          <p:nvPr/>
        </p:nvSpPr>
        <p:spPr>
          <a:xfrm>
            <a:off x="2538413" y="13759603"/>
            <a:ext cx="11609387" cy="8643998"/>
          </a:xfrm>
          <a:prstGeom prst="rect">
            <a:avLst/>
          </a:prstGeom>
          <a:noFill/>
          <a:ln w="9525">
            <a:noFill/>
          </a:ln>
        </p:spPr>
        <p:txBody>
          <a:bodyPr wrap="square" lIns="102240" tIns="52920" rIns="102240" bIns="52920" anchor="t"/>
          <a:lstStyle/>
          <a:p>
            <a:pPr algn="just" defTabSz="0">
              <a:lnSpc>
                <a:spcPct val="150000"/>
              </a:lnSpc>
              <a:buClrTx/>
              <a:tabLst>
                <a:tab pos="0" algn="l"/>
                <a:tab pos="1168400" algn="l"/>
                <a:tab pos="11403330" algn="l"/>
              </a:tabLst>
            </a:pPr>
            <a:r>
              <a:rPr lang="pt-BR" altLang="x-none" sz="2800" dirty="0" smtClean="0">
                <a:solidFill>
                  <a:srgbClr val="000000"/>
                </a:solidFill>
              </a:rPr>
              <a:t>O presente trabalho apresenta às atividades pedagógicas  desenvolvidas pelo PIBID/História no 3º ano B da </a:t>
            </a:r>
            <a:r>
              <a:rPr lang="pt-BR" altLang="x-none" sz="2800" dirty="0" err="1" smtClean="0">
                <a:solidFill>
                  <a:srgbClr val="000000"/>
                </a:solidFill>
              </a:rPr>
              <a:t>E.E.E.F.</a:t>
            </a:r>
            <a:r>
              <a:rPr lang="pt-BR" altLang="x-none" sz="2800" dirty="0" smtClean="0">
                <a:solidFill>
                  <a:srgbClr val="000000"/>
                </a:solidFill>
              </a:rPr>
              <a:t>M Prof. </a:t>
            </a:r>
            <a:r>
              <a:rPr lang="pt-BR" altLang="x-none" sz="2800" dirty="0" err="1" smtClean="0">
                <a:solidFill>
                  <a:srgbClr val="000000"/>
                </a:solidFill>
              </a:rPr>
              <a:t>Itan</a:t>
            </a:r>
            <a:r>
              <a:rPr lang="pt-BR" altLang="x-none" sz="2800" dirty="0" smtClean="0">
                <a:solidFill>
                  <a:srgbClr val="000000"/>
                </a:solidFill>
              </a:rPr>
              <a:t> Pereira em Campina Grande. Durante o 3º bimestre foi proposto aos cerca de 20 alunos da turma a realização de uma peça teatral sobre o Tribunal Internacional de Nuremberg, acontecimento histórico que teve como objetivo julgar as atrocidades cometidas pelos Nazistas na Segunda Guerra Mundial.  A escolha pelo teatro como meio para atingir a eficácia no processo de </a:t>
            </a:r>
            <a:r>
              <a:rPr lang="pt-BR" altLang="x-none" sz="2800" dirty="0" err="1" smtClean="0">
                <a:solidFill>
                  <a:srgbClr val="000000"/>
                </a:solidFill>
              </a:rPr>
              <a:t>ensino-apredizagem</a:t>
            </a:r>
            <a:r>
              <a:rPr lang="pt-BR" altLang="x-none" sz="2800" dirty="0" smtClean="0">
                <a:solidFill>
                  <a:srgbClr val="000000"/>
                </a:solidFill>
              </a:rPr>
              <a:t> se deu devido o teatro ser uma arte que mescla palavra, imagem, som, ação, poesia e dramaticidade (DÓRIA, 2011). Relacionar pois, a ação teatral e a educação, nos leva a considerar a potencialidade do educando enquanto construtor do seu próprio conhecimento, além de despertar o interesse no tema abordado. </a:t>
            </a:r>
            <a:endParaRPr lang="pt-BR" altLang="x-none" sz="2800" dirty="0">
              <a:solidFill>
                <a:srgbClr val="000000"/>
              </a:solidFill>
            </a:endParaRPr>
          </a:p>
        </p:txBody>
      </p:sp>
      <p:sp>
        <p:nvSpPr>
          <p:cNvPr id="3080" name="Caixa de Texto 3079"/>
          <p:cNvSpPr txBox="1"/>
          <p:nvPr/>
        </p:nvSpPr>
        <p:spPr>
          <a:xfrm>
            <a:off x="2495461" y="23332295"/>
            <a:ext cx="11974512" cy="783982"/>
          </a:xfrm>
          <a:prstGeom prst="rect">
            <a:avLst/>
          </a:prstGeom>
          <a:noFill/>
          <a:ln w="9525">
            <a:noFill/>
          </a:ln>
        </p:spPr>
        <p:txBody>
          <a:bodyPr wrap="square" lIns="102240" tIns="52920" rIns="102240" bIns="52920" anchor="t">
            <a:spAutoFit/>
          </a:bodyPr>
          <a:lstStyle/>
          <a:p>
            <a:pPr defTabSz="0">
              <a:spcBef>
                <a:spcPts val="2265"/>
              </a:spcBef>
              <a:buClrTx/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  <a:tab pos="8985250" algn="l"/>
                <a:tab pos="9434830" algn="l"/>
                <a:tab pos="9883775" algn="l"/>
                <a:tab pos="10333355" algn="l"/>
                <a:tab pos="10782300" algn="l"/>
                <a:tab pos="11231880" algn="l"/>
                <a:tab pos="11680825" algn="l"/>
              </a:tabLst>
            </a:pPr>
            <a:r>
              <a:rPr lang="en-GB" altLang="x-none" sz="4400" b="1" dirty="0" smtClean="0">
                <a:solidFill>
                  <a:srgbClr val="000000"/>
                </a:solidFill>
                <a:latin typeface="Verdana" panose="020B0604030504040204" pitchFamily="32" charset="0"/>
                <a:cs typeface="Times New Roman" panose="02020603050405020304" pitchFamily="16" charset="0"/>
              </a:rPr>
              <a:t>OBJETIVOS</a:t>
            </a:r>
            <a:endParaRPr lang="en-GB" altLang="x-none" sz="4400" b="1" dirty="0">
              <a:solidFill>
                <a:srgbClr val="000000"/>
              </a:solidFill>
              <a:latin typeface="Verdana" panose="020B0604030504040204" pitchFamily="32" charset="0"/>
              <a:ea typeface="Times New Roman" panose="02020603050405020304" pitchFamily="16" charset="0"/>
            </a:endParaRPr>
          </a:p>
        </p:txBody>
      </p:sp>
      <p:sp>
        <p:nvSpPr>
          <p:cNvPr id="3081" name="Caixa de Texto 3080"/>
          <p:cNvSpPr txBox="1"/>
          <p:nvPr/>
        </p:nvSpPr>
        <p:spPr>
          <a:xfrm>
            <a:off x="2352585" y="24618179"/>
            <a:ext cx="11609387" cy="6572296"/>
          </a:xfrm>
          <a:prstGeom prst="rect">
            <a:avLst/>
          </a:prstGeom>
          <a:noFill/>
          <a:ln w="9525">
            <a:noFill/>
          </a:ln>
        </p:spPr>
        <p:txBody>
          <a:bodyPr wrap="square" lIns="102240" tIns="52920" rIns="102240" bIns="52920" anchor="t"/>
          <a:lstStyle/>
          <a:p>
            <a:pPr algn="just" defTabSz="0">
              <a:lnSpc>
                <a:spcPct val="150000"/>
              </a:lnSpc>
              <a:buClrTx/>
              <a:buSzPct val="100000"/>
              <a:buNone/>
              <a:tabLst>
                <a:tab pos="0" algn="l"/>
                <a:tab pos="1168400" algn="l"/>
                <a:tab pos="11403330" algn="l"/>
              </a:tabLst>
            </a:pPr>
            <a:r>
              <a:rPr lang="pt-BR" altLang="x-none" sz="2800" dirty="0" smtClean="0">
                <a:solidFill>
                  <a:srgbClr val="000000"/>
                </a:solidFill>
              </a:rPr>
              <a:t>-Proporcionar ao aluno a participação efetiva no processo de ensino-aprendizagem, tornando-os agentes ativos da própria educação através da utilização do teatro como metodologia do ensino de História. </a:t>
            </a:r>
          </a:p>
          <a:p>
            <a:pPr algn="just" defTabSz="0">
              <a:lnSpc>
                <a:spcPct val="150000"/>
              </a:lnSpc>
              <a:buClrTx/>
              <a:buSzPct val="100000"/>
              <a:buNone/>
              <a:tabLst>
                <a:tab pos="0" algn="l"/>
                <a:tab pos="1168400" algn="l"/>
                <a:tab pos="11403330" algn="l"/>
              </a:tabLst>
            </a:pPr>
            <a:endParaRPr lang="pt-BR" altLang="x-none" sz="2800" dirty="0" smtClean="0">
              <a:solidFill>
                <a:srgbClr val="000000"/>
              </a:solidFill>
            </a:endParaRPr>
          </a:p>
          <a:p>
            <a:pPr algn="just" defTabSz="0">
              <a:lnSpc>
                <a:spcPct val="150000"/>
              </a:lnSpc>
              <a:buClrTx/>
              <a:buSzPct val="100000"/>
              <a:buNone/>
              <a:tabLst>
                <a:tab pos="0" algn="l"/>
                <a:tab pos="1168400" algn="l"/>
                <a:tab pos="11403330" algn="l"/>
              </a:tabLst>
            </a:pPr>
            <a:r>
              <a:rPr lang="pt-BR" altLang="x-none" sz="2800" dirty="0" smtClean="0">
                <a:solidFill>
                  <a:srgbClr val="000000"/>
                </a:solidFill>
              </a:rPr>
              <a:t>-Compreender como a utilização do teatro como metodologia do ensino de História pode ser uma importante ferramenta para êxito no processo de ensino-aprendizagem.  </a:t>
            </a:r>
          </a:p>
          <a:p>
            <a:pPr algn="just" defTabSz="0">
              <a:lnSpc>
                <a:spcPct val="150000"/>
              </a:lnSpc>
              <a:buClrTx/>
              <a:buSzPct val="100000"/>
              <a:buNone/>
              <a:tabLst>
                <a:tab pos="0" algn="l"/>
                <a:tab pos="1168400" algn="l"/>
                <a:tab pos="11403330" algn="l"/>
              </a:tabLst>
            </a:pPr>
            <a:endParaRPr lang="pt-BR" altLang="x-none" sz="2800" dirty="0" smtClean="0">
              <a:solidFill>
                <a:srgbClr val="000000"/>
              </a:solidFill>
            </a:endParaRPr>
          </a:p>
          <a:p>
            <a:pPr algn="just" defTabSz="0">
              <a:lnSpc>
                <a:spcPct val="150000"/>
              </a:lnSpc>
              <a:buClrTx/>
              <a:buSzPct val="100000"/>
              <a:buNone/>
              <a:tabLst>
                <a:tab pos="0" algn="l"/>
                <a:tab pos="1168400" algn="l"/>
                <a:tab pos="11403330" algn="l"/>
              </a:tabLst>
            </a:pPr>
            <a:endParaRPr lang="pt-BR" altLang="x-none" sz="2800" dirty="0" smtClean="0">
              <a:solidFill>
                <a:srgbClr val="000000"/>
              </a:solidFill>
            </a:endParaRPr>
          </a:p>
          <a:p>
            <a:pPr algn="just" defTabSz="0">
              <a:lnSpc>
                <a:spcPct val="150000"/>
              </a:lnSpc>
              <a:buClrTx/>
              <a:buSzPct val="100000"/>
              <a:buNone/>
              <a:tabLst>
                <a:tab pos="0" algn="l"/>
                <a:tab pos="1168400" algn="l"/>
                <a:tab pos="11403330" algn="l"/>
              </a:tabLst>
            </a:pPr>
            <a:r>
              <a:rPr lang="pt-BR" altLang="x-none" sz="2800" dirty="0" smtClean="0">
                <a:solidFill>
                  <a:srgbClr val="000000"/>
                </a:solidFill>
              </a:rPr>
              <a:t> 	</a:t>
            </a:r>
          </a:p>
          <a:p>
            <a:pPr algn="just" defTabSz="0">
              <a:lnSpc>
                <a:spcPct val="150000"/>
              </a:lnSpc>
              <a:buClrTx/>
              <a:buSzPct val="100000"/>
              <a:buNone/>
              <a:tabLst>
                <a:tab pos="0" algn="l"/>
                <a:tab pos="1168400" algn="l"/>
                <a:tab pos="11403330" algn="l"/>
              </a:tabLst>
            </a:pPr>
            <a:endParaRPr lang="pt-BR" altLang="x-none" sz="2800" dirty="0" err="1">
              <a:solidFill>
                <a:srgbClr val="000000"/>
              </a:solidFill>
            </a:endParaRPr>
          </a:p>
        </p:txBody>
      </p:sp>
      <p:sp>
        <p:nvSpPr>
          <p:cNvPr id="3082" name="Caixa de Texto 3081"/>
          <p:cNvSpPr txBox="1"/>
          <p:nvPr/>
        </p:nvSpPr>
        <p:spPr>
          <a:xfrm>
            <a:off x="2455863" y="31268988"/>
            <a:ext cx="11974512" cy="783982"/>
          </a:xfrm>
          <a:prstGeom prst="rect">
            <a:avLst/>
          </a:prstGeom>
          <a:noFill/>
          <a:ln w="9525">
            <a:noFill/>
          </a:ln>
        </p:spPr>
        <p:txBody>
          <a:bodyPr wrap="square" lIns="102240" tIns="52920" rIns="102240" bIns="52920" anchor="t">
            <a:spAutoFit/>
          </a:bodyPr>
          <a:lstStyle/>
          <a:p>
            <a:pPr defTabSz="0">
              <a:spcBef>
                <a:spcPts val="2265"/>
              </a:spcBef>
              <a:buClrTx/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  <a:tab pos="8985250" algn="l"/>
                <a:tab pos="9434830" algn="l"/>
                <a:tab pos="9883775" algn="l"/>
                <a:tab pos="10333355" algn="l"/>
                <a:tab pos="10782300" algn="l"/>
                <a:tab pos="11231880" algn="l"/>
                <a:tab pos="11680825" algn="l"/>
              </a:tabLst>
            </a:pPr>
            <a:r>
              <a:rPr lang="en-GB" altLang="x-none" sz="4400" b="1" dirty="0" smtClean="0">
                <a:solidFill>
                  <a:srgbClr val="000000"/>
                </a:solidFill>
                <a:latin typeface="Verdana" panose="020B0604030504040204" pitchFamily="32" charset="0"/>
                <a:cs typeface="Times New Roman" panose="02020603050405020304" pitchFamily="16" charset="0"/>
              </a:rPr>
              <a:t>METODOLOGIA</a:t>
            </a:r>
            <a:endParaRPr lang="en-GB" altLang="x-none" sz="4400" b="1" dirty="0">
              <a:solidFill>
                <a:srgbClr val="000000"/>
              </a:solidFill>
              <a:latin typeface="Verdana" panose="020B0604030504040204" pitchFamily="32" charset="0"/>
              <a:ea typeface="Times New Roman" panose="02020603050405020304" pitchFamily="16" charset="0"/>
            </a:endParaRPr>
          </a:p>
        </p:txBody>
      </p:sp>
      <p:sp>
        <p:nvSpPr>
          <p:cNvPr id="3083" name="Caixa de Texto 3082"/>
          <p:cNvSpPr txBox="1"/>
          <p:nvPr/>
        </p:nvSpPr>
        <p:spPr>
          <a:xfrm>
            <a:off x="2538413" y="32113538"/>
            <a:ext cx="11609387" cy="8445500"/>
          </a:xfrm>
          <a:prstGeom prst="rect">
            <a:avLst/>
          </a:prstGeom>
          <a:noFill/>
          <a:ln w="9525">
            <a:noFill/>
          </a:ln>
        </p:spPr>
        <p:txBody>
          <a:bodyPr wrap="square" lIns="102240" tIns="52920" rIns="102240" bIns="52920" anchor="t"/>
          <a:lstStyle/>
          <a:p>
            <a:pPr algn="just" defTabSz="0">
              <a:lnSpc>
                <a:spcPct val="150000"/>
              </a:lnSpc>
              <a:buClrTx/>
              <a:buSzPct val="100000"/>
              <a:buNone/>
              <a:tabLst>
                <a:tab pos="0" algn="l"/>
                <a:tab pos="1168400" algn="l"/>
                <a:tab pos="11403330" algn="l"/>
              </a:tabLst>
            </a:pPr>
            <a:r>
              <a:rPr lang="pt-BR" altLang="x-none" sz="2800" dirty="0" smtClean="0">
                <a:solidFill>
                  <a:srgbClr val="000000"/>
                </a:solidFill>
              </a:rPr>
              <a:t>	A atividade foi desenvolvida em quatro etapas. A primeira delas ocorreu por meio de uma aula expositiva dialogada, onde foi problematizado os fatos que levaram o mundo a entrar em um mais uma Guerra Mundial com </a:t>
            </a:r>
            <a:r>
              <a:rPr lang="pt-BR" altLang="x-none" sz="2800" dirty="0" err="1" smtClean="0">
                <a:solidFill>
                  <a:srgbClr val="000000"/>
                </a:solidFill>
              </a:rPr>
              <a:t>consequências</a:t>
            </a:r>
            <a:r>
              <a:rPr lang="pt-BR" altLang="x-none" sz="2800" dirty="0" smtClean="0">
                <a:solidFill>
                  <a:srgbClr val="000000"/>
                </a:solidFill>
              </a:rPr>
              <a:t> catastróficas. Em um segundo momento, ocorreu a sugestão da atividade e apresentação do roteiro da peça e foi pedido que os alunos assistissem ao filme “O Tribunal de Nuremberg” para aprofundarem o assunto. No terceiro momento, ocorreram os ensaios da peça teatral que durou cerca de quatro semanas. O momento final foi a culminância da atividade, onde os alunos se apresentaram, em dois turnos, no auditório da escola para as demais turmas do Ensino Médio da escola </a:t>
            </a:r>
            <a:r>
              <a:rPr lang="pt-BR" altLang="x-none" sz="2800" dirty="0" err="1" smtClean="0">
                <a:solidFill>
                  <a:srgbClr val="000000"/>
                </a:solidFill>
              </a:rPr>
              <a:t>Itan</a:t>
            </a:r>
            <a:r>
              <a:rPr lang="pt-BR" altLang="x-none" sz="2800" dirty="0" smtClean="0">
                <a:solidFill>
                  <a:srgbClr val="000000"/>
                </a:solidFill>
              </a:rPr>
              <a:t> Pereira.</a:t>
            </a:r>
            <a:endParaRPr lang="pt-BR" altLang="x-none" sz="2800" dirty="0">
              <a:solidFill>
                <a:srgbClr val="000000"/>
              </a:solidFill>
            </a:endParaRPr>
          </a:p>
        </p:txBody>
      </p:sp>
      <p:sp>
        <p:nvSpPr>
          <p:cNvPr id="3084" name="Caixa de Texto 3083"/>
          <p:cNvSpPr txBox="1"/>
          <p:nvPr/>
        </p:nvSpPr>
        <p:spPr>
          <a:xfrm>
            <a:off x="16640185" y="12259405"/>
            <a:ext cx="11974512" cy="1461090"/>
          </a:xfrm>
          <a:prstGeom prst="rect">
            <a:avLst/>
          </a:prstGeom>
          <a:noFill/>
          <a:ln w="9525">
            <a:noFill/>
          </a:ln>
        </p:spPr>
        <p:txBody>
          <a:bodyPr wrap="square" lIns="102240" tIns="52920" rIns="102240" bIns="52920" anchor="t">
            <a:spAutoFit/>
          </a:bodyPr>
          <a:lstStyle/>
          <a:p>
            <a:pPr defTabSz="0">
              <a:spcBef>
                <a:spcPts val="2265"/>
              </a:spcBef>
              <a:buClrTx/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  <a:tab pos="8985250" algn="l"/>
                <a:tab pos="9434830" algn="l"/>
                <a:tab pos="9883775" algn="l"/>
                <a:tab pos="10333355" algn="l"/>
                <a:tab pos="10782300" algn="l"/>
                <a:tab pos="11231880" algn="l"/>
                <a:tab pos="11680825" algn="l"/>
              </a:tabLst>
            </a:pPr>
            <a:r>
              <a:rPr lang="en-GB" altLang="x-none" sz="4400" b="1" dirty="0">
                <a:solidFill>
                  <a:srgbClr val="000000"/>
                </a:solidFill>
                <a:latin typeface="Verdana" panose="020B0604030504040204" pitchFamily="32" charset="0"/>
                <a:cs typeface="Times New Roman" panose="02020603050405020304" pitchFamily="16" charset="0"/>
              </a:rPr>
              <a:t>RESULTADOS E ANÁLISE DOS </a:t>
            </a:r>
            <a:r>
              <a:rPr lang="en-GB" altLang="x-none" sz="4400" b="1" dirty="0" smtClean="0">
                <a:solidFill>
                  <a:srgbClr val="000000"/>
                </a:solidFill>
                <a:latin typeface="Verdana" panose="020B0604030504040204" pitchFamily="32" charset="0"/>
                <a:cs typeface="Times New Roman" panose="02020603050405020304" pitchFamily="16" charset="0"/>
              </a:rPr>
              <a:t>RESULTADOS</a:t>
            </a:r>
            <a:endParaRPr lang="en-GB" altLang="x-none" sz="4400" b="1" dirty="0">
              <a:solidFill>
                <a:srgbClr val="000000"/>
              </a:solidFill>
              <a:latin typeface="Verdana" panose="020B0604030504040204" pitchFamily="32" charset="0"/>
              <a:ea typeface="Times New Roman" panose="02020603050405020304" pitchFamily="16" charset="0"/>
            </a:endParaRPr>
          </a:p>
        </p:txBody>
      </p:sp>
      <p:sp>
        <p:nvSpPr>
          <p:cNvPr id="3085" name="Caixa de Texto 3084"/>
          <p:cNvSpPr txBox="1"/>
          <p:nvPr/>
        </p:nvSpPr>
        <p:spPr>
          <a:xfrm>
            <a:off x="16568747" y="13902479"/>
            <a:ext cx="11609387" cy="5696801"/>
          </a:xfrm>
          <a:prstGeom prst="rect">
            <a:avLst/>
          </a:prstGeom>
          <a:noFill/>
          <a:ln w="9525">
            <a:noFill/>
          </a:ln>
        </p:spPr>
        <p:txBody>
          <a:bodyPr wrap="square" lIns="102240" tIns="52920" rIns="102240" bIns="52920" anchor="t"/>
          <a:lstStyle/>
          <a:p>
            <a:pPr algn="just" defTabSz="0">
              <a:lnSpc>
                <a:spcPct val="150000"/>
              </a:lnSpc>
              <a:buClrTx/>
              <a:tabLst>
                <a:tab pos="0" algn="l"/>
                <a:tab pos="1168400" algn="l"/>
                <a:tab pos="11403330" algn="l"/>
              </a:tabLst>
            </a:pPr>
            <a:r>
              <a:rPr lang="pt-BR" altLang="x-none" sz="2800" dirty="0" smtClean="0">
                <a:solidFill>
                  <a:srgbClr val="000000"/>
                </a:solidFill>
              </a:rPr>
              <a:t>A partir das discussões e ensaios sobre a temática, podemos constatar o envolvimento dos </a:t>
            </a:r>
            <a:r>
              <a:rPr lang="pt-BR" altLang="x-none" sz="2800" dirty="0" err="1" smtClean="0">
                <a:solidFill>
                  <a:srgbClr val="000000"/>
                </a:solidFill>
              </a:rPr>
              <a:t>educandos</a:t>
            </a:r>
            <a:r>
              <a:rPr lang="pt-BR" altLang="x-none" sz="2800" dirty="0" smtClean="0">
                <a:solidFill>
                  <a:srgbClr val="000000"/>
                </a:solidFill>
              </a:rPr>
              <a:t>, tendo em vista que aguçou neles as sensibilidades e emoções em interpretar os desdobramentos finais da Segunda Guerra Mundial. Alunos que até então se mostravam desinteressados pelas aulas de História se mostraram bastante participativos e interessados durante o desenvolvimento e execução da peça teatral. A partir de tais prerrogativas, o teatro surgiu para os discentes como </a:t>
            </a:r>
            <a:r>
              <a:rPr lang="pt-BR" altLang="x-none" sz="2800" dirty="0" err="1" smtClean="0">
                <a:solidFill>
                  <a:srgbClr val="000000"/>
                </a:solidFill>
              </a:rPr>
              <a:t>ressignificação</a:t>
            </a:r>
            <a:r>
              <a:rPr lang="pt-BR" altLang="x-none" sz="2800" dirty="0" smtClean="0">
                <a:solidFill>
                  <a:srgbClr val="000000"/>
                </a:solidFill>
              </a:rPr>
              <a:t> social e de construção de identidade, individual e coletiva. </a:t>
            </a:r>
            <a:endParaRPr lang="pt-BR" altLang="x-none" sz="2800" dirty="0">
              <a:solidFill>
                <a:srgbClr val="000000"/>
              </a:solidFill>
            </a:endParaRPr>
          </a:p>
        </p:txBody>
      </p:sp>
      <p:sp>
        <p:nvSpPr>
          <p:cNvPr id="3086" name="Caixa de Texto 3085"/>
          <p:cNvSpPr txBox="1"/>
          <p:nvPr/>
        </p:nvSpPr>
        <p:spPr>
          <a:xfrm>
            <a:off x="16640185" y="20474775"/>
            <a:ext cx="11974512" cy="783982"/>
          </a:xfrm>
          <a:prstGeom prst="rect">
            <a:avLst/>
          </a:prstGeom>
          <a:noFill/>
          <a:ln w="9525">
            <a:noFill/>
          </a:ln>
        </p:spPr>
        <p:txBody>
          <a:bodyPr wrap="square" lIns="102240" tIns="52920" rIns="102240" bIns="52920" anchor="t">
            <a:spAutoFit/>
          </a:bodyPr>
          <a:lstStyle/>
          <a:p>
            <a:pPr defTabSz="0">
              <a:spcBef>
                <a:spcPts val="2265"/>
              </a:spcBef>
              <a:buClrTx/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  <a:tab pos="8985250" algn="l"/>
                <a:tab pos="9434830" algn="l"/>
                <a:tab pos="9883775" algn="l"/>
                <a:tab pos="10333355" algn="l"/>
                <a:tab pos="10782300" algn="l"/>
                <a:tab pos="11231880" algn="l"/>
                <a:tab pos="11680825" algn="l"/>
              </a:tabLst>
            </a:pPr>
            <a:r>
              <a:rPr lang="en-GB" altLang="x-none" sz="4400" b="1" dirty="0">
                <a:solidFill>
                  <a:srgbClr val="000000"/>
                </a:solidFill>
                <a:latin typeface="Verdana" panose="020B0604030504040204" pitchFamily="32" charset="0"/>
                <a:cs typeface="Times New Roman" panose="02020603050405020304" pitchFamily="16" charset="0"/>
              </a:rPr>
              <a:t>FIGURAS E </a:t>
            </a:r>
            <a:r>
              <a:rPr lang="en-GB" altLang="x-none" sz="4400" b="1" dirty="0" smtClean="0">
                <a:solidFill>
                  <a:srgbClr val="000000"/>
                </a:solidFill>
                <a:latin typeface="Verdana" panose="020B0604030504040204" pitchFamily="32" charset="0"/>
                <a:cs typeface="Times New Roman" panose="02020603050405020304" pitchFamily="16" charset="0"/>
              </a:rPr>
              <a:t>TABELAS</a:t>
            </a:r>
            <a:endParaRPr lang="en-GB" altLang="x-none" sz="4400" b="1" dirty="0">
              <a:solidFill>
                <a:srgbClr val="000000"/>
              </a:solidFill>
              <a:latin typeface="Verdana" panose="020B0604030504040204" pitchFamily="32" charset="0"/>
              <a:ea typeface="Times New Roman" panose="02020603050405020304" pitchFamily="16" charset="0"/>
            </a:endParaRPr>
          </a:p>
        </p:txBody>
      </p:sp>
      <p:sp>
        <p:nvSpPr>
          <p:cNvPr id="3087" name="Caixa de Texto 3086"/>
          <p:cNvSpPr txBox="1"/>
          <p:nvPr/>
        </p:nvSpPr>
        <p:spPr>
          <a:xfrm>
            <a:off x="16425863" y="30927675"/>
            <a:ext cx="11974512" cy="783982"/>
          </a:xfrm>
          <a:prstGeom prst="rect">
            <a:avLst/>
          </a:prstGeom>
          <a:noFill/>
          <a:ln w="9525">
            <a:noFill/>
          </a:ln>
        </p:spPr>
        <p:txBody>
          <a:bodyPr wrap="square" lIns="102240" tIns="52920" rIns="102240" bIns="52920" anchor="t">
            <a:spAutoFit/>
          </a:bodyPr>
          <a:lstStyle/>
          <a:p>
            <a:pPr defTabSz="0">
              <a:spcBef>
                <a:spcPts val="2265"/>
              </a:spcBef>
              <a:buClrTx/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  <a:tab pos="8985250" algn="l"/>
                <a:tab pos="9434830" algn="l"/>
                <a:tab pos="9883775" algn="l"/>
                <a:tab pos="10333355" algn="l"/>
                <a:tab pos="10782300" algn="l"/>
                <a:tab pos="11231880" algn="l"/>
                <a:tab pos="11680825" algn="l"/>
              </a:tabLst>
            </a:pPr>
            <a:r>
              <a:rPr lang="en-GB" altLang="x-none" sz="4400" b="1" dirty="0" smtClean="0">
                <a:solidFill>
                  <a:srgbClr val="000000"/>
                </a:solidFill>
                <a:latin typeface="Verdana" panose="020B0604030504040204" pitchFamily="32" charset="0"/>
                <a:cs typeface="Times New Roman" panose="02020603050405020304" pitchFamily="16" charset="0"/>
              </a:rPr>
              <a:t>REFERÊNCIAS</a:t>
            </a:r>
            <a:endParaRPr lang="en-GB" altLang="x-none" sz="4400" b="1" dirty="0">
              <a:solidFill>
                <a:srgbClr val="000000"/>
              </a:solidFill>
              <a:latin typeface="Verdana" panose="020B0604030504040204" pitchFamily="32" charset="0"/>
              <a:ea typeface="Times New Roman" panose="02020603050405020304" pitchFamily="16" charset="0"/>
            </a:endParaRPr>
          </a:p>
        </p:txBody>
      </p:sp>
      <p:sp>
        <p:nvSpPr>
          <p:cNvPr id="3088" name="Caixa de Texto 3087"/>
          <p:cNvSpPr txBox="1"/>
          <p:nvPr/>
        </p:nvSpPr>
        <p:spPr>
          <a:xfrm>
            <a:off x="16508413" y="31773813"/>
            <a:ext cx="11609387" cy="4895850"/>
          </a:xfrm>
          <a:prstGeom prst="rect">
            <a:avLst/>
          </a:prstGeom>
          <a:noFill/>
          <a:ln w="9525">
            <a:noFill/>
          </a:ln>
        </p:spPr>
        <p:txBody>
          <a:bodyPr wrap="square" lIns="102240" tIns="52920" rIns="102240" bIns="52920" anchor="t"/>
          <a:lstStyle/>
          <a:p>
            <a:pPr algn="just" defTabSz="0">
              <a:lnSpc>
                <a:spcPct val="150000"/>
              </a:lnSpc>
              <a:buClrTx/>
              <a:tabLst>
                <a:tab pos="0" algn="l"/>
                <a:tab pos="1168400" algn="l"/>
                <a:tab pos="11403330" algn="l"/>
              </a:tabLst>
            </a:pPr>
            <a:r>
              <a:rPr lang="pt-BR" altLang="x-none" sz="2800" dirty="0" smtClean="0">
                <a:solidFill>
                  <a:srgbClr val="000000"/>
                </a:solidFill>
              </a:rPr>
              <a:t>BOULOS JÚNIOR, Alfredo. Sociedade e cidadania. São Paulo: FTD, 2015. Coleção História.</a:t>
            </a:r>
          </a:p>
          <a:p>
            <a:pPr algn="just" defTabSz="0">
              <a:lnSpc>
                <a:spcPct val="150000"/>
              </a:lnSpc>
              <a:buClrTx/>
              <a:tabLst>
                <a:tab pos="0" algn="l"/>
                <a:tab pos="1168400" algn="l"/>
                <a:tab pos="11403330" algn="l"/>
              </a:tabLst>
            </a:pPr>
            <a:r>
              <a:rPr lang="pt-BR" altLang="x-none" sz="2800" dirty="0" smtClean="0">
                <a:solidFill>
                  <a:srgbClr val="000000"/>
                </a:solidFill>
              </a:rPr>
              <a:t>DÓRIA, Lília Maria </a:t>
            </a:r>
            <a:r>
              <a:rPr lang="pt-BR" altLang="x-none" sz="2800" dirty="0" err="1" smtClean="0">
                <a:solidFill>
                  <a:srgbClr val="000000"/>
                </a:solidFill>
              </a:rPr>
              <a:t>Fleuri</a:t>
            </a:r>
            <a:r>
              <a:rPr lang="pt-BR" altLang="x-none" sz="2800" dirty="0" smtClean="0">
                <a:solidFill>
                  <a:srgbClr val="000000"/>
                </a:solidFill>
              </a:rPr>
              <a:t> Teixeira. Metodologia do ensino de artes: Linguagem do teatro. Curitiba: </a:t>
            </a:r>
            <a:r>
              <a:rPr lang="pt-BR" altLang="x-none" sz="2800" dirty="0" err="1" smtClean="0">
                <a:solidFill>
                  <a:srgbClr val="000000"/>
                </a:solidFill>
              </a:rPr>
              <a:t>Ibpex</a:t>
            </a:r>
            <a:r>
              <a:rPr lang="pt-BR" altLang="x-none" sz="2800" dirty="0" smtClean="0">
                <a:solidFill>
                  <a:srgbClr val="000000"/>
                </a:solidFill>
              </a:rPr>
              <a:t>, 2009. </a:t>
            </a:r>
          </a:p>
          <a:p>
            <a:pPr algn="just" defTabSz="0">
              <a:lnSpc>
                <a:spcPct val="150000"/>
              </a:lnSpc>
              <a:buClrTx/>
              <a:tabLst>
                <a:tab pos="0" algn="l"/>
                <a:tab pos="1168400" algn="l"/>
                <a:tab pos="11403330" algn="l"/>
              </a:tabLst>
            </a:pPr>
            <a:r>
              <a:rPr lang="pt-BR" altLang="x-none" sz="2800" dirty="0" smtClean="0">
                <a:solidFill>
                  <a:srgbClr val="000000"/>
                </a:solidFill>
              </a:rPr>
              <a:t>MARTINS, Antônio Pereira. O teatro como possibilidade metodológica de ensino e aprendizagem para a Educação de Jovens e Adultos- EJA. Brasília: Universidade de Brasília, 2013. </a:t>
            </a:r>
            <a:endParaRPr lang="pt-BR" altLang="x-none" sz="2800" dirty="0">
              <a:solidFill>
                <a:srgbClr val="000000"/>
              </a:solidFill>
            </a:endParaRPr>
          </a:p>
        </p:txBody>
      </p:sp>
      <p:sp>
        <p:nvSpPr>
          <p:cNvPr id="3090" name="Caixa de Texto 3089"/>
          <p:cNvSpPr txBox="1"/>
          <p:nvPr/>
        </p:nvSpPr>
        <p:spPr>
          <a:xfrm>
            <a:off x="15860713" y="37066538"/>
            <a:ext cx="13104812" cy="776287"/>
          </a:xfrm>
          <a:prstGeom prst="rect">
            <a:avLst/>
          </a:prstGeom>
          <a:noFill/>
          <a:ln w="9525">
            <a:noFill/>
          </a:ln>
        </p:spPr>
        <p:txBody>
          <a:bodyPr wrap="square" lIns="102240" tIns="52920" rIns="102240" bIns="52920" anchor="t">
            <a:spAutoFit/>
          </a:bodyPr>
          <a:lstStyle/>
          <a:p>
            <a:pPr defTabSz="0">
              <a:spcBef>
                <a:spcPts val="2265"/>
              </a:spcBef>
              <a:buClrTx/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  <a:tab pos="8985250" algn="l"/>
                <a:tab pos="9434830" algn="l"/>
                <a:tab pos="9883775" algn="l"/>
                <a:tab pos="10333355" algn="l"/>
                <a:tab pos="10782300" algn="l"/>
                <a:tab pos="11231880" algn="l"/>
                <a:tab pos="11680825" algn="l"/>
                <a:tab pos="12130405" algn="l"/>
                <a:tab pos="12579350" algn="l"/>
                <a:tab pos="13028930" algn="l"/>
              </a:tabLst>
            </a:pPr>
            <a:r>
              <a:rPr lang="en-GB" altLang="x-none" sz="4400" b="1" dirty="0" err="1">
                <a:solidFill>
                  <a:srgbClr val="000000"/>
                </a:solidFill>
                <a:latin typeface="Verdana" panose="020B0604030504040204" pitchFamily="32" charset="0"/>
                <a:cs typeface="Times New Roman" panose="02020603050405020304" pitchFamily="16" charset="0"/>
              </a:rPr>
              <a:t>AGRADECIMENTOS E FINANCIAMENTOS</a:t>
            </a:r>
            <a:endParaRPr lang="en-GB" altLang="x-none" sz="4400" b="1" dirty="0" err="1">
              <a:solidFill>
                <a:srgbClr val="000000"/>
              </a:solidFill>
              <a:latin typeface="Verdana" panose="020B0604030504040204" pitchFamily="32" charset="0"/>
              <a:ea typeface="Times New Roman" panose="02020603050405020304" pitchFamily="16" charset="0"/>
            </a:endParaRPr>
          </a:p>
        </p:txBody>
      </p:sp>
      <p:sp>
        <p:nvSpPr>
          <p:cNvPr id="3091" name="Caixa de Texto 3090"/>
          <p:cNvSpPr txBox="1"/>
          <p:nvPr/>
        </p:nvSpPr>
        <p:spPr>
          <a:xfrm>
            <a:off x="16076613" y="37822188"/>
            <a:ext cx="12384087" cy="1133475"/>
          </a:xfrm>
          <a:prstGeom prst="rect">
            <a:avLst/>
          </a:prstGeom>
          <a:noFill/>
          <a:ln w="9525">
            <a:noFill/>
          </a:ln>
        </p:spPr>
        <p:txBody>
          <a:bodyPr wrap="square" lIns="102240" tIns="52920" rIns="102240" bIns="52920" anchor="t"/>
          <a:lstStyle/>
          <a:p>
            <a:pPr algn="just" defTabSz="0">
              <a:lnSpc>
                <a:spcPct val="150000"/>
              </a:lnSpc>
              <a:buClrTx/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  <a:tab pos="8985250" algn="l"/>
                <a:tab pos="9434830" algn="l"/>
                <a:tab pos="9883775" algn="l"/>
                <a:tab pos="10333355" algn="l"/>
                <a:tab pos="10782300" algn="l"/>
                <a:tab pos="11231880" algn="l"/>
                <a:tab pos="11680825" algn="l"/>
                <a:tab pos="12130405" algn="l"/>
              </a:tabLst>
            </a:pPr>
            <a:r>
              <a:rPr lang="pt-BR" altLang="x-none" sz="2800" dirty="0" smtClean="0">
                <a:solidFill>
                  <a:srgbClr val="000000"/>
                </a:solidFill>
              </a:rPr>
              <a:t>Agradecemos a direção da </a:t>
            </a:r>
            <a:r>
              <a:rPr lang="pt-BR" altLang="x-none" sz="2800" dirty="0" err="1" smtClean="0">
                <a:solidFill>
                  <a:srgbClr val="000000"/>
                </a:solidFill>
              </a:rPr>
              <a:t>E.E.E.F.</a:t>
            </a:r>
            <a:r>
              <a:rPr lang="pt-BR" altLang="x-none" sz="2800" dirty="0" smtClean="0">
                <a:solidFill>
                  <a:srgbClr val="000000"/>
                </a:solidFill>
              </a:rPr>
              <a:t>M pela confiança e apoio no desenvolvimento da peça teatral. </a:t>
            </a:r>
            <a:endParaRPr lang="pt-BR" altLang="x-none" sz="2800" dirty="0">
              <a:solidFill>
                <a:srgbClr val="000000"/>
              </a:solidFill>
            </a:endParaRPr>
          </a:p>
        </p:txBody>
      </p:sp>
      <p:sp>
        <p:nvSpPr>
          <p:cNvPr id="3099" name="Conector Reto 3098"/>
          <p:cNvSpPr/>
          <p:nvPr/>
        </p:nvSpPr>
        <p:spPr>
          <a:xfrm>
            <a:off x="336550" y="4894263"/>
            <a:ext cx="23783925" cy="1587"/>
          </a:xfrm>
          <a:prstGeom prst="line">
            <a:avLst/>
          </a:prstGeom>
          <a:ln w="152280" cap="sq" cmpd="sng">
            <a:solidFill>
              <a:srgbClr val="009900">
                <a:alpha val="100000"/>
              </a:srgbClr>
            </a:solidFill>
            <a:prstDash val="solid"/>
            <a:miter/>
            <a:headEnd type="none" w="med" len="med"/>
            <a:tailEnd type="none" w="med" len="med"/>
          </a:ln>
        </p:spPr>
      </p:sp>
      <p:pic>
        <p:nvPicPr>
          <p:cNvPr id="2" name="Imagem 1" descr="slogan-final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89535" y="-25400"/>
            <a:ext cx="30368875" cy="4919980"/>
          </a:xfrm>
          <a:prstGeom prst="rect">
            <a:avLst/>
          </a:prstGeom>
        </p:spPr>
      </p:pic>
      <p:pic>
        <p:nvPicPr>
          <p:cNvPr id="28" name="Imagem 27" descr="IMG-20171205-WA0016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925937" y="21332031"/>
            <a:ext cx="4756538" cy="6342050"/>
          </a:xfrm>
          <a:prstGeom prst="rect">
            <a:avLst/>
          </a:prstGeom>
        </p:spPr>
      </p:pic>
      <p:pic>
        <p:nvPicPr>
          <p:cNvPr id="29" name="Imagem 28" descr="IMG-20171205-WA0014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712283" y="21332031"/>
            <a:ext cx="4435067" cy="5984860"/>
          </a:xfrm>
          <a:prstGeom prst="rect">
            <a:avLst/>
          </a:prstGeom>
        </p:spPr>
      </p:pic>
      <p:pic>
        <p:nvPicPr>
          <p:cNvPr id="30" name="Imagem 29" descr="IMG-20171205-WA0013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7068813" y="26189815"/>
            <a:ext cx="9072626" cy="40894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402</Words>
  <Application>Microsoft Office PowerPoint</Application>
  <PresentationFormat>Personalizar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Verdana</vt:lpstr>
      <vt:lpstr/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Maria Oliveira</cp:lastModifiedBy>
  <cp:revision>15</cp:revision>
  <dcterms:created xsi:type="dcterms:W3CDTF">2010-05-03T11:44:14Z</dcterms:created>
  <dcterms:modified xsi:type="dcterms:W3CDTF">2018-03-25T22:41:27Z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1046-10.2.0.5934</vt:lpwstr>
  </property>
</Properties>
</file>