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ECBA80-CB6C-4A57-9A38-8F565B4F5AAC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B90329-8D58-4F3A-A097-7EF8C7ED40FE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 que o é o ENEM pra mim?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3573016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 smtClean="0"/>
              <a:t>Organização: </a:t>
            </a:r>
          </a:p>
          <a:p>
            <a:pPr marL="484632" indent="-457200" algn="ctr">
              <a:buFont typeface="Arial" pitchFamily="34" charset="0"/>
              <a:buChar char="•"/>
            </a:pPr>
            <a:r>
              <a:rPr lang="pt-BR" dirty="0" smtClean="0"/>
              <a:t>Aída Celia – Professora de História.</a:t>
            </a:r>
          </a:p>
          <a:p>
            <a:pPr marL="484632" indent="-457200" algn="ctr">
              <a:buFont typeface="Arial" pitchFamily="34" charset="0"/>
              <a:buChar char="•"/>
            </a:pPr>
            <a:r>
              <a:rPr lang="pt-BR" dirty="0" err="1" smtClean="0"/>
              <a:t>Ericka</a:t>
            </a:r>
            <a:r>
              <a:rPr lang="pt-BR" dirty="0" smtClean="0"/>
              <a:t> Araújo – Professora de Geografia.</a:t>
            </a:r>
          </a:p>
          <a:p>
            <a:pPr marL="484632" indent="-457200" algn="ctr">
              <a:buFont typeface="Arial" pitchFamily="34" charset="0"/>
              <a:buChar char="•"/>
            </a:pPr>
            <a:r>
              <a:rPr lang="pt-BR" dirty="0" smtClean="0"/>
              <a:t>Gustavo Henrique – Bolsista do PIBID.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267744" y="1760853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Trabalhando as questões de acordo com o pedido </a:t>
            </a:r>
            <a:r>
              <a:rPr lang="pt-B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do outro.</a:t>
            </a:r>
            <a:endParaRPr lang="pt-BR" sz="24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943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4168" y="908720"/>
            <a:ext cx="3240360" cy="4095328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/>
              <a:t>Pensando </a:t>
            </a:r>
            <a:br>
              <a:rPr lang="pt-BR" sz="4800" dirty="0" smtClean="0"/>
            </a:br>
            <a:r>
              <a:rPr lang="pt-BR" sz="4800" dirty="0" smtClean="0"/>
              <a:t>e Resolvendo</a:t>
            </a:r>
            <a:endParaRPr lang="pt-BR" sz="4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84" y="44624"/>
            <a:ext cx="5158800" cy="68065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5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/>
          <a:lstStyle/>
          <a:p>
            <a:pPr algn="ctr"/>
            <a:r>
              <a:rPr lang="pt-BR" dirty="0" smtClean="0"/>
              <a:t>Objetivo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94400" y="1556792"/>
            <a:ext cx="7498080" cy="4800600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/>
              <a:t>Observar e ouvir os estudantes em suas motivações, preocupações e vontades para realizar a prova do Enem, </a:t>
            </a:r>
            <a:r>
              <a:rPr lang="pt-BR" dirty="0" smtClean="0"/>
              <a:t>motivando-os a </a:t>
            </a:r>
            <a:r>
              <a:rPr lang="pt-BR" dirty="0"/>
              <a:t>estudarem e buscarem um melhor desempenho de acordo com o encaminhando das aulas, servindo assim, como um instrumento educacional e metodológico em sala.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2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Escola, o </a:t>
            </a:r>
            <a:r>
              <a:rPr lang="pt-BR" dirty="0"/>
              <a:t>E</a:t>
            </a:r>
            <a:r>
              <a:rPr lang="pt-BR" dirty="0" smtClean="0"/>
              <a:t>nem e o Pibid caminhando juntos.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700808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O que o Enem significa para você?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A nota do Enem pode ser utilizada para que?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Qual o curso que você escolheu?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Porque escolheu este curso, e você se sente preparado para cursa-lo?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Você se sente estimulado ou preparado pela escola para fazer a prova?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O Pibid História tem auxiliado nas aulas</a:t>
            </a:r>
            <a:r>
              <a:rPr lang="pt-BR" sz="2600" dirty="0" smtClean="0"/>
              <a:t>? Como ? </a:t>
            </a:r>
            <a:endParaRPr lang="pt-BR" sz="2600" dirty="0"/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600" dirty="0"/>
              <a:t>O que poderíamos fazer pra melhorar as aulas?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4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Objetivos Específicos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dirty="0" smtClean="0"/>
              <a:t>Explicar </a:t>
            </a:r>
            <a:r>
              <a:rPr lang="pt-BR" sz="2400" dirty="0"/>
              <a:t>como a prova é estruturada em suas diferentes questões.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dirty="0"/>
              <a:t>Verificar as áreas de dificuldade de acordo com as </a:t>
            </a:r>
            <a:r>
              <a:rPr lang="pt-BR" sz="2400" dirty="0" smtClean="0"/>
              <a:t>habilidades </a:t>
            </a:r>
            <a:r>
              <a:rPr lang="pt-BR" sz="2400" dirty="0"/>
              <a:t>e competências exigidas no Enem.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dirty="0"/>
              <a:t>Trazer a interdisciplinaridade para a sala de aula, visando um reforço frente às questões apresentadas no Enem.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2400" dirty="0"/>
              <a:t>Elaborar as aulas de acordo com as informações dadas pelos estudantes, tornando-as mais interativas.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502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80112" y="1124744"/>
            <a:ext cx="3960440" cy="3600400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/>
              <a:t>Pensando </a:t>
            </a:r>
            <a:br>
              <a:rPr lang="pt-BR" sz="4800" dirty="0" smtClean="0"/>
            </a:br>
            <a:r>
              <a:rPr lang="pt-BR" sz="4800" dirty="0" smtClean="0"/>
              <a:t>e</a:t>
            </a:r>
            <a:br>
              <a:rPr lang="pt-BR" sz="4800" dirty="0" smtClean="0"/>
            </a:br>
            <a:r>
              <a:rPr lang="pt-BR" sz="4800" dirty="0" err="1" smtClean="0"/>
              <a:t>e</a:t>
            </a:r>
            <a:r>
              <a:rPr lang="pt-BR" sz="4800" dirty="0" smtClean="0"/>
              <a:t> Resolvendo.</a:t>
            </a:r>
            <a:endParaRPr lang="pt-BR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848" y="72008"/>
            <a:ext cx="5159336" cy="6741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07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Matriz de Referência do Enem.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41240"/>
          </a:xfrm>
        </p:spPr>
        <p:txBody>
          <a:bodyPr/>
          <a:lstStyle/>
          <a:p>
            <a:r>
              <a:rPr lang="pt-BR" dirty="0" smtClean="0"/>
              <a:t>Eixos Cognitivos. </a:t>
            </a:r>
          </a:p>
          <a:p>
            <a:pPr lvl="1"/>
            <a:r>
              <a:rPr lang="pt-BR" dirty="0" smtClean="0"/>
              <a:t>Dominar Linguagens </a:t>
            </a:r>
            <a:r>
              <a:rPr lang="pt-BR" b="1" dirty="0" smtClean="0"/>
              <a:t>(DL).</a:t>
            </a:r>
          </a:p>
          <a:p>
            <a:pPr marL="923544" lvl="3" indent="0">
              <a:buNone/>
            </a:pPr>
            <a:r>
              <a:rPr lang="pt-BR" dirty="0" smtClean="0"/>
              <a:t>Dominar a norma culta da Língua Portuguesa e fazer uso das linguagens matemática, artística e científica e das línguas.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588008" y="3573016"/>
            <a:ext cx="7498080" cy="27363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pt-BR" dirty="0" smtClean="0"/>
              <a:t>Eixos Cognitivos. </a:t>
            </a:r>
          </a:p>
          <a:p>
            <a:pPr lvl="1"/>
            <a:r>
              <a:rPr lang="pt-BR" dirty="0" smtClean="0"/>
              <a:t>Compreender fenômenos </a:t>
            </a:r>
            <a:r>
              <a:rPr lang="pt-BR" b="1" dirty="0" smtClean="0"/>
              <a:t>(CF).</a:t>
            </a:r>
          </a:p>
          <a:p>
            <a:pPr marL="923544" lvl="3" indent="0">
              <a:buFont typeface="Wingdings 2"/>
              <a:buNone/>
            </a:pPr>
            <a:r>
              <a:rPr lang="pt-BR" dirty="0" smtClean="0"/>
              <a:t>Construir e aplicar conceitos das várias áreas do conhecimento para a compreensão de fenômenos naturais, de processos histórico-geográficos, da produção tecnológica e das manifestações artísticas.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73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Matriz de Referência do Enem.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41240"/>
          </a:xfrm>
        </p:spPr>
        <p:txBody>
          <a:bodyPr/>
          <a:lstStyle/>
          <a:p>
            <a:r>
              <a:rPr lang="pt-BR" dirty="0" smtClean="0"/>
              <a:t>Eixos Cognitivos. </a:t>
            </a:r>
          </a:p>
          <a:p>
            <a:pPr lvl="1"/>
            <a:r>
              <a:rPr lang="pt-BR" dirty="0" smtClean="0"/>
              <a:t>Situações-Problemas </a:t>
            </a:r>
            <a:r>
              <a:rPr lang="pt-BR" b="1" dirty="0" smtClean="0"/>
              <a:t>(SP).</a:t>
            </a:r>
          </a:p>
          <a:p>
            <a:pPr marL="923544" lvl="3" indent="0">
              <a:buNone/>
            </a:pPr>
            <a:r>
              <a:rPr lang="pt-BR" dirty="0"/>
              <a:t>Selecionar, organizar, relacionar, interpretar dados e informações representados de diferentes formas, para tomar decisões e enfrentar situações-problemas 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475656" y="3861048"/>
            <a:ext cx="7498080" cy="2341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pt-BR" dirty="0" smtClean="0"/>
              <a:t>Eixos Cognitivos. </a:t>
            </a:r>
          </a:p>
          <a:p>
            <a:pPr lvl="1"/>
            <a:r>
              <a:rPr lang="pt-BR" dirty="0" smtClean="0"/>
              <a:t>Construir Argumentação </a:t>
            </a:r>
            <a:r>
              <a:rPr lang="pt-BR" b="1" dirty="0" smtClean="0"/>
              <a:t>(CA).</a:t>
            </a:r>
          </a:p>
          <a:p>
            <a:pPr marL="923544" lvl="3" indent="0">
              <a:buFont typeface="Wingdings 2"/>
              <a:buNone/>
            </a:pPr>
            <a:r>
              <a:rPr lang="pt-BR" dirty="0" smtClean="0"/>
              <a:t>Relacionar informações, representadas em diferentes formas, e conhecimentos disponíveis em situações concretas, para construir argumentação consistente.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6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pPr algn="ctr"/>
            <a:r>
              <a:rPr lang="pt-BR" dirty="0" smtClean="0"/>
              <a:t>Matriz de Referência do Enem.</a:t>
            </a:r>
            <a:endParaRPr lang="pt-BR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1916832"/>
            <a:ext cx="7498080" cy="2845296"/>
          </a:xfrm>
        </p:spPr>
        <p:txBody>
          <a:bodyPr>
            <a:normAutofit/>
          </a:bodyPr>
          <a:lstStyle/>
          <a:p>
            <a:r>
              <a:rPr lang="pt-BR" dirty="0" smtClean="0"/>
              <a:t>Eixos Cognitivos. </a:t>
            </a:r>
          </a:p>
          <a:p>
            <a:pPr lvl="1"/>
            <a:r>
              <a:rPr lang="pt-BR" dirty="0" smtClean="0"/>
              <a:t>Elaborar Propostas </a:t>
            </a:r>
            <a:r>
              <a:rPr lang="pt-BR" b="1" dirty="0" smtClean="0"/>
              <a:t>(EP).</a:t>
            </a:r>
          </a:p>
          <a:p>
            <a:pPr marL="923544" lvl="3" indent="0">
              <a:buNone/>
            </a:pPr>
            <a:r>
              <a:rPr lang="pt-BR" dirty="0" smtClean="0"/>
              <a:t>Recorrer aos conhecimentos desenvolvidos na escola para elaboração de propostas de intervenção solidária na realidade, respeitando os valores humanos e considerando a diversidade sociocultural.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26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Áreas do Conhecimento.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22392" y="1484784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dirty="0"/>
              <a:t>Linguagens Códigos e Suas </a:t>
            </a:r>
            <a:r>
              <a:rPr lang="pt-BR" dirty="0" smtClean="0"/>
              <a:t>Tecnologias: 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Língua </a:t>
            </a:r>
            <a:r>
              <a:rPr lang="pt-BR" dirty="0"/>
              <a:t>portuguesa, literatura e língua estrangeira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Matemática e Suas </a:t>
            </a:r>
            <a:r>
              <a:rPr lang="pt-BR" dirty="0" smtClean="0"/>
              <a:t>Tecnologias: </a:t>
            </a:r>
            <a:endParaRPr lang="pt-BR" dirty="0"/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Questões de matemática</a:t>
            </a:r>
            <a:r>
              <a:rPr lang="pt-BR" dirty="0"/>
              <a:t>.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Ciências da Natureza e Suas </a:t>
            </a:r>
            <a:r>
              <a:rPr lang="pt-BR" dirty="0" smtClean="0"/>
              <a:t>Tecnologias: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Biologia</a:t>
            </a:r>
            <a:r>
              <a:rPr lang="pt-BR" dirty="0"/>
              <a:t>, química e física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Ciências Humanas e Suas Tecnologias: </a:t>
            </a:r>
            <a:endParaRPr lang="pt-BR" dirty="0" smtClean="0"/>
          </a:p>
          <a:p>
            <a:pPr lvl="1">
              <a:buFont typeface="Wingdings" pitchFamily="2" charset="2"/>
              <a:buChar char="Ø"/>
            </a:pPr>
            <a:r>
              <a:rPr lang="pt-BR" dirty="0" smtClean="0"/>
              <a:t>Geografia</a:t>
            </a:r>
            <a:r>
              <a:rPr lang="pt-BR" dirty="0"/>
              <a:t>, história, sociologia e filosofia </a:t>
            </a:r>
          </a:p>
        </p:txBody>
      </p:sp>
    </p:spTree>
    <p:extLst>
      <p:ext uri="{BB962C8B-B14F-4D97-AF65-F5344CB8AC3E}">
        <p14:creationId xmlns:p14="http://schemas.microsoft.com/office/powerpoint/2010/main" val="6672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463</Words>
  <Application>Microsoft Office PowerPoint</Application>
  <PresentationFormat>Apresentação na tela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Solstício</vt:lpstr>
      <vt:lpstr>O que o é o ENEM pra mim? </vt:lpstr>
      <vt:lpstr>Objetivo Geral</vt:lpstr>
      <vt:lpstr>A Escola, o Enem e o Pibid caminhando juntos.</vt:lpstr>
      <vt:lpstr>Objetivos Específicos </vt:lpstr>
      <vt:lpstr>Pensando  e e Resolvendo.</vt:lpstr>
      <vt:lpstr>Matriz de Referência do Enem.</vt:lpstr>
      <vt:lpstr>Matriz de Referência do Enem.</vt:lpstr>
      <vt:lpstr>Matriz de Referência do Enem.</vt:lpstr>
      <vt:lpstr>Áreas do Conhecimento.</vt:lpstr>
      <vt:lpstr>Pensando  e Resolvendo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o é o ENEM pra mim?</dc:title>
  <dc:creator>Gustavo Henrique</dc:creator>
  <cp:lastModifiedBy>Gustavo Henrique</cp:lastModifiedBy>
  <cp:revision>7</cp:revision>
  <dcterms:created xsi:type="dcterms:W3CDTF">2017-07-25T13:44:01Z</dcterms:created>
  <dcterms:modified xsi:type="dcterms:W3CDTF">2017-07-25T16:02:42Z</dcterms:modified>
</cp:coreProperties>
</file>