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61" r:id="rId2"/>
    <p:sldId id="262" r:id="rId3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60"/>
  </p:normalViewPr>
  <p:slideViewPr>
    <p:cSldViewPr snapToGrid="0">
      <p:cViewPr varScale="1">
        <p:scale>
          <a:sx n="68" d="100"/>
          <a:sy n="68" d="100"/>
        </p:scale>
        <p:origin x="78" y="2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5AB03C-9133-438D-8BFB-067A0B3E21DC}" type="datetimeFigureOut">
              <a:rPr lang="pt-BR" smtClean="0"/>
              <a:t>16/05/2017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7FD24E3-D0FD-4BE1-8978-F6D81D3ED42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042535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FD24E3-D0FD-4BE1-8978-F6D81D3ED429}" type="slidenum">
              <a:rPr lang="pt-BR" smtClean="0"/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585759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E1B42-3F99-4B0E-B535-272DA7B9AEC5}" type="datetimeFigureOut">
              <a:rPr lang="pt-BR" smtClean="0"/>
              <a:t>16/05/2017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53E53-3664-4E06-9F27-3225501D372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709167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E1B42-3F99-4B0E-B535-272DA7B9AEC5}" type="datetimeFigureOut">
              <a:rPr lang="pt-BR" smtClean="0"/>
              <a:t>16/05/2017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53E53-3664-4E06-9F27-3225501D372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667817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E1B42-3F99-4B0E-B535-272DA7B9AEC5}" type="datetimeFigureOut">
              <a:rPr lang="pt-BR" smtClean="0"/>
              <a:t>16/05/2017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53E53-3664-4E06-9F27-3225501D372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598323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E1B42-3F99-4B0E-B535-272DA7B9AEC5}" type="datetimeFigureOut">
              <a:rPr lang="pt-BR" smtClean="0"/>
              <a:t>16/05/2017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53E53-3664-4E06-9F27-3225501D372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394832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E1B42-3F99-4B0E-B535-272DA7B9AEC5}" type="datetimeFigureOut">
              <a:rPr lang="pt-BR" smtClean="0"/>
              <a:t>16/05/2017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53E53-3664-4E06-9F27-3225501D372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033252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E1B42-3F99-4B0E-B535-272DA7B9AEC5}" type="datetimeFigureOut">
              <a:rPr lang="pt-BR" smtClean="0"/>
              <a:t>16/05/2017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53E53-3664-4E06-9F27-3225501D372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836834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E1B42-3F99-4B0E-B535-272DA7B9AEC5}" type="datetimeFigureOut">
              <a:rPr lang="pt-BR" smtClean="0"/>
              <a:t>16/05/2017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53E53-3664-4E06-9F27-3225501D372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13047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E1B42-3F99-4B0E-B535-272DA7B9AEC5}" type="datetimeFigureOut">
              <a:rPr lang="pt-BR" smtClean="0"/>
              <a:t>16/05/2017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53E53-3664-4E06-9F27-3225501D372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279377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E1B42-3F99-4B0E-B535-272DA7B9AEC5}" type="datetimeFigureOut">
              <a:rPr lang="pt-BR" smtClean="0"/>
              <a:t>16/05/2017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53E53-3664-4E06-9F27-3225501D372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373280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E1B42-3F99-4B0E-B535-272DA7B9AEC5}" type="datetimeFigureOut">
              <a:rPr lang="pt-BR" smtClean="0"/>
              <a:t>16/05/2017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53E53-3664-4E06-9F27-3225501D372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285058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E1B42-3F99-4B0E-B535-272DA7B9AEC5}" type="datetimeFigureOut">
              <a:rPr lang="pt-BR" smtClean="0"/>
              <a:t>16/05/2017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53E53-3664-4E06-9F27-3225501D372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64213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DE1B42-3F99-4B0E-B535-272DA7B9AEC5}" type="datetimeFigureOut">
              <a:rPr lang="pt-BR" smtClean="0"/>
              <a:t>16/05/2017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B53E53-3664-4E06-9F27-3225501D372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309151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jpg"/><Relationship Id="rId5" Type="http://schemas.openxmlformats.org/officeDocument/2006/relationships/image" Target="../media/image3.jpg"/><Relationship Id="rId4" Type="http://schemas.openxmlformats.org/officeDocument/2006/relationships/image" Target="../media/image2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1617785" y="534572"/>
            <a:ext cx="89470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200" dirty="0" smtClean="0"/>
              <a:t>Instrumentos de propaganda</a:t>
            </a:r>
            <a:endParaRPr lang="pt-BR" sz="3200" dirty="0"/>
          </a:p>
        </p:txBody>
      </p:sp>
      <p:sp>
        <p:nvSpPr>
          <p:cNvPr id="5" name="CaixaDeTexto 4"/>
          <p:cNvSpPr txBox="1"/>
          <p:nvPr/>
        </p:nvSpPr>
        <p:spPr>
          <a:xfrm>
            <a:off x="1289135" y="1737034"/>
            <a:ext cx="2166424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v"/>
            </a:pPr>
            <a:r>
              <a:rPr lang="pt-BR" sz="2400" dirty="0" smtClean="0">
                <a:solidFill>
                  <a:schemeClr val="accent5">
                    <a:lumMod val="50000"/>
                  </a:schemeClr>
                </a:solidFill>
              </a:rPr>
              <a:t>Rádio</a:t>
            </a:r>
          </a:p>
          <a:p>
            <a:endParaRPr lang="pt-BR" sz="2400" dirty="0" smtClean="0">
              <a:solidFill>
                <a:schemeClr val="accent5">
                  <a:lumMod val="50000"/>
                </a:schemeClr>
              </a:solidFill>
            </a:endParaRP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pt-BR" sz="2400" dirty="0" smtClean="0">
                <a:solidFill>
                  <a:schemeClr val="accent5">
                    <a:lumMod val="50000"/>
                  </a:schemeClr>
                </a:solidFill>
              </a:rPr>
              <a:t>Esporte</a:t>
            </a:r>
          </a:p>
          <a:p>
            <a:r>
              <a:rPr lang="pt-BR" sz="2400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pt-BR" sz="2400" dirty="0" smtClean="0">
                <a:solidFill>
                  <a:schemeClr val="accent5">
                    <a:lumMod val="50000"/>
                  </a:schemeClr>
                </a:solidFill>
              </a:rPr>
              <a:t>Escola </a:t>
            </a:r>
          </a:p>
          <a:p>
            <a:endParaRPr lang="pt-BR" sz="2400" dirty="0" smtClean="0">
              <a:solidFill>
                <a:schemeClr val="accent5">
                  <a:lumMod val="50000"/>
                </a:schemeClr>
              </a:solidFill>
            </a:endParaRP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pt-BR" sz="2400" dirty="0" smtClean="0">
                <a:solidFill>
                  <a:schemeClr val="accent5">
                    <a:lumMod val="50000"/>
                  </a:schemeClr>
                </a:solidFill>
              </a:rPr>
              <a:t>Cinema</a:t>
            </a:r>
          </a:p>
          <a:p>
            <a:endParaRPr lang="pt-BR" sz="2400" dirty="0" smtClean="0">
              <a:solidFill>
                <a:schemeClr val="accent5">
                  <a:lumMod val="50000"/>
                </a:schemeClr>
              </a:solidFill>
            </a:endParaRP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pt-BR" sz="2400" dirty="0" smtClean="0">
                <a:solidFill>
                  <a:schemeClr val="accent5">
                    <a:lumMod val="50000"/>
                  </a:schemeClr>
                </a:solidFill>
              </a:rPr>
              <a:t>Musica</a:t>
            </a:r>
          </a:p>
          <a:p>
            <a:r>
              <a:rPr lang="pt-BR" sz="2400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pt-BR" sz="2400" dirty="0" smtClean="0">
                <a:solidFill>
                  <a:schemeClr val="accent5">
                    <a:lumMod val="50000"/>
                  </a:schemeClr>
                </a:solidFill>
              </a:rPr>
              <a:t>Cartaz </a:t>
            </a:r>
            <a:endParaRPr lang="pt-BR" sz="2400" dirty="0">
              <a:solidFill>
                <a:srgbClr val="FF0000"/>
              </a:solidFill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4557932" y="1955409"/>
            <a:ext cx="1730326" cy="3784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dirty="0"/>
          </a:p>
        </p:txBody>
      </p:sp>
      <p:sp>
        <p:nvSpPr>
          <p:cNvPr id="8" name="CaixaDeTexto 7"/>
          <p:cNvSpPr txBox="1"/>
          <p:nvPr/>
        </p:nvSpPr>
        <p:spPr>
          <a:xfrm>
            <a:off x="4710332" y="2107809"/>
            <a:ext cx="1730326" cy="3784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dirty="0"/>
          </a:p>
        </p:txBody>
      </p:sp>
      <p:sp>
        <p:nvSpPr>
          <p:cNvPr id="9" name="CaixaDeTexto 8"/>
          <p:cNvSpPr txBox="1"/>
          <p:nvPr/>
        </p:nvSpPr>
        <p:spPr>
          <a:xfrm>
            <a:off x="4710332" y="2185507"/>
            <a:ext cx="1730326" cy="3784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dirty="0"/>
          </a:p>
        </p:txBody>
      </p:sp>
      <p:pic>
        <p:nvPicPr>
          <p:cNvPr id="10" name="Imagem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96254" y="1478111"/>
            <a:ext cx="2999492" cy="3901778"/>
          </a:xfrm>
          <a:prstGeom prst="rect">
            <a:avLst/>
          </a:prstGeom>
        </p:spPr>
      </p:pic>
      <p:pic>
        <p:nvPicPr>
          <p:cNvPr id="12" name="Imagem 1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72681" y="1955409"/>
            <a:ext cx="2700828" cy="414449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3" name="Imagem 1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406108">
            <a:off x="7835355" y="1463316"/>
            <a:ext cx="3291582" cy="247126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4" name="Imagem 13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43200">
            <a:off x="7914204" y="4392414"/>
            <a:ext cx="3291582" cy="197494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360114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1871003" y="492369"/>
            <a:ext cx="877824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200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Propaganda do consumo</a:t>
            </a:r>
          </a:p>
          <a:p>
            <a:endParaRPr lang="pt-BR" sz="3200" dirty="0"/>
          </a:p>
          <a:p>
            <a:pPr algn="ctr"/>
            <a:r>
              <a:rPr lang="pt-BR" sz="3200" dirty="0" smtClean="0">
                <a:solidFill>
                  <a:srgbClr val="FF0000"/>
                </a:solidFill>
              </a:rPr>
              <a:t>“American way of  life” </a:t>
            </a:r>
            <a:endParaRPr lang="pt-BR" sz="3200" dirty="0">
              <a:solidFill>
                <a:srgbClr val="FF0000"/>
              </a:solidFill>
            </a:endParaRPr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89120" y="2552412"/>
            <a:ext cx="2649488" cy="3420784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pic>
        <p:nvPicPr>
          <p:cNvPr id="6" name="Imagem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14899" y="2467996"/>
            <a:ext cx="2794000" cy="350520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36195" dist="12700" dir="11400000" algn="tl" rotWithShape="0">
              <a:srgbClr val="000000">
                <a:alpha val="33000"/>
              </a:srgbClr>
            </a:outerShdw>
          </a:effectLst>
          <a:scene3d>
            <a:camera prst="perspectiveContrastingLeftFacing">
              <a:rot lat="540000" lon="2100000" rev="0"/>
            </a:camera>
            <a:lightRig rig="soft" dir="t"/>
          </a:scene3d>
          <a:sp3d contourW="12700" prstMaterial="matte">
            <a:bevelT w="63500" h="50800"/>
            <a:contourClr>
              <a:srgbClr val="C0C0C0"/>
            </a:contourClr>
          </a:sp3d>
        </p:spPr>
      </p:pic>
      <p:sp>
        <p:nvSpPr>
          <p:cNvPr id="8" name="CaixaDeTexto 7"/>
          <p:cNvSpPr txBox="1"/>
          <p:nvPr/>
        </p:nvSpPr>
        <p:spPr>
          <a:xfrm>
            <a:off x="697913" y="2655438"/>
            <a:ext cx="2700997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As propagandas contribuíam para que o novo estilo de vida fosse disseminado entre os norte-americanos.</a:t>
            </a:r>
            <a:endParaRPr lang="pt-BR" sz="2400" dirty="0">
              <a:solidFill>
                <a:schemeClr val="tx2">
                  <a:lumMod val="20000"/>
                  <a:lumOff val="8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3637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73</TotalTime>
  <Words>37</Words>
  <Application>Microsoft Office PowerPoint</Application>
  <PresentationFormat>Widescreen</PresentationFormat>
  <Paragraphs>17</Paragraphs>
  <Slides>2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Wingdings</vt:lpstr>
      <vt:lpstr>Tema do Office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Instrumento de propaganda</dc:title>
  <dc:creator>Maria Oliveira</dc:creator>
  <cp:lastModifiedBy>Maria Oliveira</cp:lastModifiedBy>
  <cp:revision>7</cp:revision>
  <dcterms:created xsi:type="dcterms:W3CDTF">2017-05-17T01:17:21Z</dcterms:created>
  <dcterms:modified xsi:type="dcterms:W3CDTF">2017-05-17T02:31:16Z</dcterms:modified>
</cp:coreProperties>
</file>