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FC-337D-4357-B307-81CE5721995A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1A0954A-0948-48B8-AD97-7D6D79BD2F6B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FC-337D-4357-B307-81CE5721995A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954A-0948-48B8-AD97-7D6D79BD2F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FC-337D-4357-B307-81CE5721995A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954A-0948-48B8-AD97-7D6D79BD2F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FC-337D-4357-B307-81CE5721995A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954A-0948-48B8-AD97-7D6D79BD2F6B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FC-337D-4357-B307-81CE5721995A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1A0954A-0948-48B8-AD97-7D6D79BD2F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FC-337D-4357-B307-81CE5721995A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954A-0948-48B8-AD97-7D6D79BD2F6B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FC-337D-4357-B307-81CE5721995A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954A-0948-48B8-AD97-7D6D79BD2F6B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FC-337D-4357-B307-81CE5721995A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954A-0948-48B8-AD97-7D6D79BD2F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FC-337D-4357-B307-81CE5721995A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954A-0948-48B8-AD97-7D6D79BD2F6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FC-337D-4357-B307-81CE5721995A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0954A-0948-48B8-AD97-7D6D79BD2F6B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FC-337D-4357-B307-81CE5721995A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1A0954A-0948-48B8-AD97-7D6D79BD2F6B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D536FC-337D-4357-B307-81CE5721995A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1A0954A-0948-48B8-AD97-7D6D79BD2F6B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3717032"/>
            <a:ext cx="6400800" cy="1600200"/>
          </a:xfrm>
        </p:spPr>
        <p:txBody>
          <a:bodyPr>
            <a:noAutofit/>
          </a:bodyPr>
          <a:lstStyle/>
          <a:p>
            <a:pPr algn="l"/>
            <a:r>
              <a:rPr lang="pt-BR" sz="2400" b="1" dirty="0" smtClean="0">
                <a:solidFill>
                  <a:srgbClr val="C00000"/>
                </a:solidFill>
                <a:latin typeface="Century Schoolbook" pitchFamily="18" charset="0"/>
              </a:rPr>
              <a:t>PROFESSOR: </a:t>
            </a:r>
            <a:r>
              <a:rPr lang="pt-BR" sz="2400" b="1" dirty="0" err="1" smtClean="0">
                <a:solidFill>
                  <a:srgbClr val="C00000"/>
                </a:solidFill>
                <a:latin typeface="Century Schoolbook" pitchFamily="18" charset="0"/>
              </a:rPr>
              <a:t>Valmi</a:t>
            </a:r>
            <a:endParaRPr lang="pt-BR" sz="2400" b="1" dirty="0" smtClean="0">
              <a:solidFill>
                <a:srgbClr val="C00000"/>
              </a:solidFill>
              <a:latin typeface="Century Schoolbook" pitchFamily="18" charset="0"/>
            </a:endParaRPr>
          </a:p>
          <a:p>
            <a:pPr algn="l"/>
            <a:r>
              <a:rPr lang="pt-BR" sz="2400" b="1" dirty="0" smtClean="0">
                <a:solidFill>
                  <a:srgbClr val="C00000"/>
                </a:solidFill>
                <a:latin typeface="Century Schoolbook" pitchFamily="18" charset="0"/>
              </a:rPr>
              <a:t>BOLSISTAS PIBID: </a:t>
            </a:r>
          </a:p>
          <a:p>
            <a:pPr algn="l"/>
            <a:r>
              <a:rPr lang="pt-BR" sz="2400" b="1" dirty="0" smtClean="0">
                <a:solidFill>
                  <a:srgbClr val="C00000"/>
                </a:solidFill>
                <a:latin typeface="Century Schoolbook" pitchFamily="18" charset="0"/>
              </a:rPr>
              <a:t>Cláudio </a:t>
            </a:r>
            <a:r>
              <a:rPr lang="pt-BR" sz="2400" b="1" dirty="0" err="1" smtClean="0">
                <a:solidFill>
                  <a:srgbClr val="C00000"/>
                </a:solidFill>
                <a:latin typeface="Century Schoolbook" pitchFamily="18" charset="0"/>
              </a:rPr>
              <a:t>Robélio</a:t>
            </a:r>
            <a:r>
              <a:rPr lang="pt-BR" sz="2400" b="1" dirty="0" smtClean="0">
                <a:solidFill>
                  <a:srgbClr val="C00000"/>
                </a:solidFill>
                <a:latin typeface="Century Schoolbook" pitchFamily="18" charset="0"/>
              </a:rPr>
              <a:t>; </a:t>
            </a:r>
          </a:p>
          <a:p>
            <a:pPr algn="l"/>
            <a:r>
              <a:rPr lang="pt-BR" sz="2400" b="1" dirty="0" err="1" smtClean="0">
                <a:solidFill>
                  <a:srgbClr val="C00000"/>
                </a:solidFill>
                <a:latin typeface="Century Schoolbook" pitchFamily="18" charset="0"/>
              </a:rPr>
              <a:t>Julhyane</a:t>
            </a:r>
            <a:r>
              <a:rPr lang="pt-BR" sz="2400" b="1" dirty="0" smtClean="0">
                <a:solidFill>
                  <a:srgbClr val="C00000"/>
                </a:solidFill>
                <a:latin typeface="Century Schoolbook" pitchFamily="18" charset="0"/>
              </a:rPr>
              <a:t> Oliveira</a:t>
            </a:r>
          </a:p>
          <a:p>
            <a:pPr algn="l"/>
            <a:r>
              <a:rPr lang="pt-BR" sz="2400" b="1" dirty="0" smtClean="0">
                <a:solidFill>
                  <a:srgbClr val="C00000"/>
                </a:solidFill>
                <a:latin typeface="Century Schoolbook" pitchFamily="18" charset="0"/>
              </a:rPr>
              <a:t>Karla Veríssimo</a:t>
            </a:r>
            <a:endParaRPr lang="pt-BR" sz="240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229600" cy="1152128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tx1"/>
                </a:solidFill>
                <a:latin typeface="Century Schoolbook" pitchFamily="18" charset="0"/>
              </a:rPr>
              <a:t>ESCOLA ESTADUAL VIRGÍNIUS DA GAMA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11560" y="1988840"/>
            <a:ext cx="81179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latin typeface="Century Schoolbook" pitchFamily="18" charset="0"/>
              </a:rPr>
              <a:t>O USO DA MÍDIA POR GETÚLIO VARGAS</a:t>
            </a:r>
            <a:endParaRPr lang="pt-BR" sz="2800" b="1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72400" cy="70609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tx1"/>
                </a:solidFill>
                <a:latin typeface="Century Schoolbook" pitchFamily="18" charset="0"/>
              </a:rPr>
              <a:t>UTILIZAÇÃO DA PROPAGANDA</a:t>
            </a:r>
            <a:endParaRPr lang="pt-BR" sz="3200" b="1" dirty="0">
              <a:solidFill>
                <a:schemeClr val="tx1"/>
              </a:solidFill>
              <a:latin typeface="Century Schoolbook" pitchFamily="18" charset="0"/>
            </a:endParaRPr>
          </a:p>
        </p:txBody>
      </p:sp>
      <p:pic>
        <p:nvPicPr>
          <p:cNvPr id="1026" name="Picture 2" descr="Resultado de imagem para propagandas getulist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32856"/>
            <a:ext cx="7810500" cy="3648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Resultado de imagem para propagandas getulistas O DI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72816"/>
            <a:ext cx="6192688" cy="4644516"/>
          </a:xfrm>
          <a:prstGeom prst="rect">
            <a:avLst/>
          </a:prstGeom>
          <a:noFill/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72400" cy="70609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tx1"/>
                </a:solidFill>
                <a:latin typeface="Century Schoolbook" pitchFamily="18" charset="0"/>
              </a:rPr>
              <a:t>UTILIZAÇÃO DA PROPAGANDA</a:t>
            </a:r>
            <a:endParaRPr lang="pt-BR" sz="3200" b="1" dirty="0">
              <a:solidFill>
                <a:schemeClr val="tx1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Resultado de imagem para CENSURA NO RADIO GETULIO VARG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88840"/>
            <a:ext cx="5832648" cy="4370029"/>
          </a:xfrm>
          <a:prstGeom prst="rect">
            <a:avLst/>
          </a:prstGeom>
          <a:noFill/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72400" cy="70609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tx1"/>
                </a:solidFill>
                <a:latin typeface="Century Schoolbook" pitchFamily="18" charset="0"/>
              </a:rPr>
              <a:t>UTILIZAÇÃO DA PROPAGANDA</a:t>
            </a:r>
            <a:endParaRPr lang="pt-BR" sz="3200" b="1" dirty="0">
              <a:solidFill>
                <a:schemeClr val="tx1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magem relacion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00808"/>
            <a:ext cx="6992413" cy="4968552"/>
          </a:xfrm>
          <a:prstGeom prst="rect">
            <a:avLst/>
          </a:prstGeom>
          <a:noFill/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72400" cy="70609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tx1"/>
                </a:solidFill>
                <a:latin typeface="Century Schoolbook" pitchFamily="18" charset="0"/>
              </a:rPr>
              <a:t>UTILIZAÇÃO DA PROPAGANDA</a:t>
            </a:r>
            <a:endParaRPr lang="pt-BR" sz="3200" b="1" dirty="0">
              <a:solidFill>
                <a:schemeClr val="tx1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Resultado de imagem para CENSURA NO RADIO GETULIO VARG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72816"/>
            <a:ext cx="3960440" cy="4680520"/>
          </a:xfrm>
          <a:prstGeom prst="rect">
            <a:avLst/>
          </a:prstGeom>
          <a:noFill/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72400" cy="70609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tx1"/>
                </a:solidFill>
                <a:latin typeface="Century Schoolbook" pitchFamily="18" charset="0"/>
              </a:rPr>
              <a:t>UTILIZAÇÃO DA PROPAGANDA</a:t>
            </a:r>
            <a:endParaRPr lang="pt-BR" sz="3200" b="1" dirty="0">
              <a:solidFill>
                <a:schemeClr val="tx1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rimônio Líquido">
  <a:themeElements>
    <a:clrScheme name="Personalizada 1">
      <a:dk1>
        <a:srgbClr val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</TotalTime>
  <Words>40</Words>
  <Application>Microsoft Office PowerPoint</Application>
  <PresentationFormat>Apresentação na tela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Patrimônio Líquido</vt:lpstr>
      <vt:lpstr>ESCOLA ESTADUAL VIRGÍNIUS DA GAMA</vt:lpstr>
      <vt:lpstr>UTILIZAÇÃO DA PROPAGANDA</vt:lpstr>
      <vt:lpstr>UTILIZAÇÃO DA PROPAGANDA</vt:lpstr>
      <vt:lpstr>UTILIZAÇÃO DA PROPAGANDA</vt:lpstr>
      <vt:lpstr>UTILIZAÇÃO DA PROPAGANDA</vt:lpstr>
      <vt:lpstr>UTILIZAÇÃO DA PROPAGANDA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ESCOLA ESTADUAL VIRGÍNIUS DA GAMA</dc:title>
  <dc:creator>Cristiano</dc:creator>
  <cp:lastModifiedBy>Cristiano</cp:lastModifiedBy>
  <cp:revision>1</cp:revision>
  <dcterms:created xsi:type="dcterms:W3CDTF">2017-08-18T01:29:55Z</dcterms:created>
  <dcterms:modified xsi:type="dcterms:W3CDTF">2017-08-18T02:00:30Z</dcterms:modified>
</cp:coreProperties>
</file>