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344" r:id="rId3"/>
    <p:sldId id="329" r:id="rId4"/>
    <p:sldId id="330" r:id="rId5"/>
    <p:sldId id="331" r:id="rId6"/>
    <p:sldId id="332" r:id="rId7"/>
    <p:sldId id="333" r:id="rId8"/>
    <p:sldId id="301" r:id="rId9"/>
    <p:sldId id="334" r:id="rId10"/>
    <p:sldId id="335" r:id="rId11"/>
    <p:sldId id="347" r:id="rId12"/>
    <p:sldId id="345" r:id="rId13"/>
    <p:sldId id="339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4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1E8-F0DA-4F11-9478-CBEBD2951A89}" type="datetimeFigureOut">
              <a:rPr lang="pt-BR" smtClean="0"/>
              <a:pPr/>
              <a:t>11/08/2017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80C0-A9CF-42E5-8F4C-E171D428E9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1E8-F0DA-4F11-9478-CBEBD2951A89}" type="datetimeFigureOut">
              <a:rPr lang="pt-BR" smtClean="0"/>
              <a:pPr/>
              <a:t>11/08/2017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80C0-A9CF-42E5-8F4C-E171D428E9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1E8-F0DA-4F11-9478-CBEBD2951A89}" type="datetimeFigureOut">
              <a:rPr lang="pt-BR" smtClean="0"/>
              <a:pPr/>
              <a:t>11/08/2017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80C0-A9CF-42E5-8F4C-E171D428E9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1E8-F0DA-4F11-9478-CBEBD2951A89}" type="datetimeFigureOut">
              <a:rPr lang="pt-BR" smtClean="0"/>
              <a:pPr/>
              <a:t>11/08/2017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80C0-A9CF-42E5-8F4C-E171D428E9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1E8-F0DA-4F11-9478-CBEBD2951A89}" type="datetimeFigureOut">
              <a:rPr lang="pt-BR" smtClean="0"/>
              <a:pPr/>
              <a:t>11/08/2017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80C0-A9CF-42E5-8F4C-E171D428E9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1E8-F0DA-4F11-9478-CBEBD2951A89}" type="datetimeFigureOut">
              <a:rPr lang="pt-BR" smtClean="0"/>
              <a:pPr/>
              <a:t>11/08/2017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80C0-A9CF-42E5-8F4C-E171D428E9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1E8-F0DA-4F11-9478-CBEBD2951A89}" type="datetimeFigureOut">
              <a:rPr lang="pt-BR" smtClean="0"/>
              <a:pPr/>
              <a:t>11/08/2017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80C0-A9CF-42E5-8F4C-E171D428E9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1E8-F0DA-4F11-9478-CBEBD2951A89}" type="datetimeFigureOut">
              <a:rPr lang="pt-BR" smtClean="0"/>
              <a:pPr/>
              <a:t>11/08/2017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80C0-A9CF-42E5-8F4C-E171D428E9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1E8-F0DA-4F11-9478-CBEBD2951A89}" type="datetimeFigureOut">
              <a:rPr lang="pt-BR" smtClean="0"/>
              <a:pPr/>
              <a:t>11/08/2017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80C0-A9CF-42E5-8F4C-E171D428E9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1E8-F0DA-4F11-9478-CBEBD2951A89}" type="datetimeFigureOut">
              <a:rPr lang="pt-BR" smtClean="0"/>
              <a:pPr/>
              <a:t>11/08/2017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80C0-A9CF-42E5-8F4C-E171D428E9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C21E8-F0DA-4F11-9478-CBEBD2951A89}" type="datetimeFigureOut">
              <a:rPr lang="pt-BR" smtClean="0"/>
              <a:pPr/>
              <a:t>11/08/2017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80C0-A9CF-42E5-8F4C-E171D428E99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744C21E8-F0DA-4F11-9478-CBEBD2951A89}" type="datetimeFigureOut">
              <a:rPr lang="pt-BR" smtClean="0"/>
              <a:pPr/>
              <a:t>11/08/2017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E66D80C0-A9CF-42E5-8F4C-E171D428E990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117180" cy="1470025"/>
          </a:xfrm>
        </p:spPr>
        <p:txBody>
          <a:bodyPr/>
          <a:lstStyle/>
          <a:p>
            <a:pPr algn="ctr"/>
            <a:r>
              <a:rPr lang="pt-BR" sz="3200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ESCOLA VÍRGINUS DA GAMA</a:t>
            </a:r>
            <a:r>
              <a:rPr lang="pt-BR" sz="32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pt-BR" sz="3200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pt-BR" sz="32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99592" y="3212976"/>
            <a:ext cx="7117180" cy="230425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pt-BR" sz="2800" dirty="0" err="1" smtClean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Profª</a:t>
            </a:r>
            <a:r>
              <a:rPr lang="pt-BR" sz="2800" dirty="0" smtClean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 </a:t>
            </a:r>
            <a:r>
              <a:rPr lang="pt-BR" sz="2800" dirty="0" err="1" smtClean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Valmi</a:t>
            </a:r>
            <a:endParaRPr lang="pt-BR" sz="2800" dirty="0" smtClean="0">
              <a:solidFill>
                <a:srgbClr val="00206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pt-BR" sz="2800" dirty="0" smtClean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Bolsistas PIBID História: </a:t>
            </a:r>
          </a:p>
          <a:p>
            <a:pPr algn="ctr"/>
            <a:r>
              <a:rPr lang="pt-BR" sz="2800" dirty="0" smtClean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Cláudio </a:t>
            </a:r>
            <a:r>
              <a:rPr lang="pt-BR" sz="2800" dirty="0" err="1" smtClean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Robélio</a:t>
            </a:r>
            <a:endParaRPr lang="pt-BR" sz="2800" dirty="0" smtClean="0">
              <a:solidFill>
                <a:srgbClr val="00206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pt-BR" sz="2800" dirty="0" smtClean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Karla </a:t>
            </a:r>
            <a:r>
              <a:rPr lang="pt-BR" sz="2800" dirty="0" err="1" smtClean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Dayana</a:t>
            </a:r>
            <a:r>
              <a:rPr lang="pt-BR" sz="2800" dirty="0" smtClean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; </a:t>
            </a:r>
          </a:p>
          <a:p>
            <a:pPr algn="ctr"/>
            <a:r>
              <a:rPr lang="pt-BR" sz="2800" dirty="0" err="1" smtClean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Julhyane</a:t>
            </a:r>
            <a:r>
              <a:rPr lang="pt-BR" sz="2800" dirty="0" smtClean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Oliveira</a:t>
            </a:r>
          </a:p>
          <a:p>
            <a:pPr algn="r"/>
            <a:endParaRPr lang="pt-BR" sz="3200" dirty="0">
              <a:solidFill>
                <a:schemeClr val="tx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699792" y="1844824"/>
            <a:ext cx="353814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b="1" u="sng" dirty="0" smtClean="0"/>
              <a:t>ERA VARGAS</a:t>
            </a:r>
          </a:p>
          <a:p>
            <a:pPr algn="ctr"/>
            <a:r>
              <a:rPr lang="pt-BR" sz="3200" b="1" dirty="0" smtClean="0"/>
              <a:t>(1930 – 1945)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xmlns="" val="82285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1043608" y="404665"/>
            <a:ext cx="7125113" cy="648071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pt-BR" sz="2800" b="1" dirty="0" smtClean="0"/>
              <a:t>ERA VARGAS</a:t>
            </a:r>
            <a:endParaRPr lang="pt-BR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683568" y="1844824"/>
            <a:ext cx="6684394" cy="33602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dirty="0" smtClean="0"/>
              <a:t>Constituição de 1937: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t-BR" dirty="0" smtClean="0"/>
              <a:t>Francisco Campos;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t-BR" dirty="0" smtClean="0"/>
              <a:t>“A Polaca”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t-BR" dirty="0" smtClean="0"/>
              <a:t>Mandato de 6 anos;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t-BR" dirty="0" smtClean="0"/>
              <a:t>Proibição de Greves;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t-BR" dirty="0" smtClean="0"/>
              <a:t>Extinção do Legislativo e do cargo de vice-presidente;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t-BR" dirty="0" smtClean="0"/>
              <a:t>Interventores Federais;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t-BR" dirty="0" smtClean="0"/>
              <a:t>Proibição dos símbolos Municipais e Estaduais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2411760" y="1340768"/>
            <a:ext cx="3818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ESTADO NOVO (1937-1945)</a:t>
            </a:r>
            <a:endParaRPr lang="pt-BR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125113" cy="593035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pt-BR" sz="2800" b="1" dirty="0" smtClean="0"/>
              <a:t>ERA VARGAS</a:t>
            </a:r>
            <a:endParaRPr lang="pt-BR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467544" y="1484784"/>
            <a:ext cx="726904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 err="1" smtClean="0"/>
              <a:t>D.I.</a:t>
            </a:r>
            <a:r>
              <a:rPr lang="pt-BR" dirty="0" smtClean="0"/>
              <a:t>P – Departamento de Imprensa e Propaganda;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dirty="0" smtClean="0"/>
              <a:t>Rígida censura e propaganda favorável ao Governo Vargas;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dirty="0" smtClean="0"/>
              <a:t>Hora do Brasil </a:t>
            </a:r>
          </a:p>
          <a:p>
            <a:pPr>
              <a:lnSpc>
                <a:spcPct val="150000"/>
              </a:lnSpc>
            </a:pP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Brasil entra na Segunda Guerra Mundial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dirty="0" smtClean="0"/>
              <a:t>Jogo “Duplo” de Getúlio;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dirty="0" smtClean="0"/>
              <a:t>Aproximação com os Estados Unidos;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dirty="0" smtClean="0"/>
              <a:t>Entrada do Brasil na Guerra ao lado dos aliados.</a:t>
            </a:r>
          </a:p>
          <a:p>
            <a:endParaRPr lang="pt-BR" sz="24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2411760" y="1052736"/>
            <a:ext cx="3818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ESTADO NOVO (1937-1945)</a:t>
            </a:r>
            <a:endParaRPr lang="pt-BR" b="1" dirty="0"/>
          </a:p>
        </p:txBody>
      </p:sp>
      <p:pic>
        <p:nvPicPr>
          <p:cNvPr id="5122" name="Picture 2" descr="Resultado de imagem para getulio varg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2564904"/>
            <a:ext cx="2376264" cy="35904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125113" cy="521027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pt-BR" sz="2800" b="1" dirty="0" smtClean="0"/>
              <a:t>ERA VARGAS</a:t>
            </a:r>
            <a:endParaRPr lang="pt-BR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467544" y="1556792"/>
            <a:ext cx="73448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dirty="0" smtClean="0"/>
              <a:t>Criação da CLT;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dirty="0" smtClean="0"/>
              <a:t>Contradições que enfraqueceram o Governo Vargas;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dirty="0" smtClean="0"/>
              <a:t>Queremismo;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dirty="0" smtClean="0"/>
              <a:t>Deposição de Getúlio Vargas (29/10/1945)</a:t>
            </a:r>
          </a:p>
          <a:p>
            <a:pPr>
              <a:buFont typeface="Wingdings" pitchFamily="2" charset="2"/>
              <a:buChar char="Ø"/>
            </a:pPr>
            <a:endParaRPr lang="pt-BR" dirty="0"/>
          </a:p>
        </p:txBody>
      </p:sp>
      <p:pic>
        <p:nvPicPr>
          <p:cNvPr id="4098" name="Picture 2" descr="Imagem relaciona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2492896"/>
            <a:ext cx="2714625" cy="3943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971600" y="404665"/>
            <a:ext cx="7125113" cy="576063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pt-BR" sz="2800" b="1" dirty="0" smtClean="0"/>
              <a:t>ERA VARGAS</a:t>
            </a:r>
            <a:endParaRPr lang="pt-BR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907704" y="1484784"/>
            <a:ext cx="5783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MUDANÇAS DURANTE O GOVERNO VARGAS</a:t>
            </a:r>
            <a:endParaRPr lang="pt-BR" b="1" i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323528" y="2132856"/>
            <a:ext cx="7776864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dirty="0" smtClean="0"/>
              <a:t>Crescimento da sociedade urbana em ralação a agrária;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dirty="0" smtClean="0"/>
              <a:t>Ampliação do espaço industrial na economia nacional;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dirty="0" smtClean="0"/>
              <a:t>Os empresários aumentaram seu poder com relação ás oligarquias;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dirty="0" smtClean="0"/>
              <a:t>Crescimento da classe média e do operariado;</a:t>
            </a:r>
          </a:p>
          <a:p>
            <a:pPr>
              <a:buFont typeface="Wingdings" pitchFamily="2" charset="2"/>
              <a:buChar char="Ø"/>
            </a:pP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125113" cy="504056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pt-BR" sz="2800" b="1" dirty="0" smtClean="0"/>
              <a:t>ERA VARGAS</a:t>
            </a:r>
            <a:endParaRPr lang="pt-BR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835696" y="1196752"/>
            <a:ext cx="5011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 smtClean="0"/>
              <a:t>GOVERNO PROVISÓRIO (1930-1934)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683568" y="1772816"/>
            <a:ext cx="422801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2000" dirty="0" smtClean="0"/>
              <a:t>República velha (1889-1930)</a:t>
            </a:r>
          </a:p>
          <a:p>
            <a:pPr>
              <a:lnSpc>
                <a:spcPct val="150000"/>
              </a:lnSpc>
            </a:pPr>
            <a:endParaRPr lang="pt-BR" sz="2000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t-BR" sz="2000" dirty="0" smtClean="0"/>
              <a:t>República das oligarquias;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t-BR" sz="2000" dirty="0" smtClean="0"/>
              <a:t>“Política do café com leite”;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t-BR" sz="2000" dirty="0" smtClean="0"/>
              <a:t>Formação da Aliança liberal;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t-BR" sz="2000" dirty="0" smtClean="0"/>
              <a:t>Junta militar assume o poder.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11560" y="1196752"/>
            <a:ext cx="664553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ANOS 30</a:t>
            </a:r>
          </a:p>
          <a:p>
            <a:pPr algn="ctr"/>
            <a:endParaRPr lang="pt-BR" sz="2800" dirty="0" smtClean="0"/>
          </a:p>
          <a:p>
            <a:pPr algn="just">
              <a:buFont typeface="Wingdings" pitchFamily="2" charset="2"/>
              <a:buChar char="Ø"/>
            </a:pPr>
            <a:r>
              <a:rPr lang="pt-BR" sz="2400" dirty="0" smtClean="0"/>
              <a:t>A depressão de 1929;</a:t>
            </a:r>
          </a:p>
          <a:p>
            <a:pPr algn="just">
              <a:buFont typeface="Wingdings" pitchFamily="2" charset="2"/>
              <a:buChar char="Ø"/>
            </a:pPr>
            <a:r>
              <a:rPr lang="pt-BR" sz="2400" dirty="0" smtClean="0"/>
              <a:t>Revolução de 1930;</a:t>
            </a:r>
          </a:p>
          <a:p>
            <a:pPr algn="just">
              <a:buFont typeface="Wingdings" pitchFamily="2" charset="2"/>
              <a:buChar char="v"/>
            </a:pPr>
            <a:r>
              <a:rPr lang="pt-BR" sz="2400" dirty="0" smtClean="0"/>
              <a:t>Importância da Paraíba;</a:t>
            </a:r>
          </a:p>
          <a:p>
            <a:pPr algn="just">
              <a:buFont typeface="Wingdings" pitchFamily="2" charset="2"/>
              <a:buChar char="v"/>
            </a:pPr>
            <a:r>
              <a:rPr lang="pt-BR" sz="2400" dirty="0" smtClean="0"/>
              <a:t>João Pessoa X João </a:t>
            </a:r>
            <a:r>
              <a:rPr lang="pt-BR" sz="2400" dirty="0" smtClean="0"/>
              <a:t>Dantas</a:t>
            </a:r>
          </a:p>
          <a:p>
            <a:pPr lvl="1" algn="just">
              <a:buFont typeface="Wingdings" pitchFamily="2" charset="2"/>
              <a:buChar char="ü"/>
            </a:pPr>
            <a:r>
              <a:rPr lang="pt-BR" sz="2400" dirty="0" err="1" smtClean="0"/>
              <a:t>Anaíde</a:t>
            </a:r>
            <a:r>
              <a:rPr lang="pt-BR" sz="2400" dirty="0" smtClean="0"/>
              <a:t> </a:t>
            </a:r>
            <a:r>
              <a:rPr lang="pt-BR" sz="2400" dirty="0" err="1" smtClean="0"/>
              <a:t>Beiriz</a:t>
            </a:r>
            <a:endParaRPr lang="pt-BR" sz="24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43608" y="476673"/>
            <a:ext cx="7125113" cy="504055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pt-BR" sz="2800" b="1" dirty="0" smtClean="0"/>
              <a:t>ERA VARGAS</a:t>
            </a:r>
            <a:endParaRPr lang="pt-BR" sz="2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771800" y="1268760"/>
            <a:ext cx="37593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O Brasil na década de 30</a:t>
            </a:r>
            <a:endParaRPr lang="pt-BR" sz="2000" b="1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43608" y="404665"/>
            <a:ext cx="7125113" cy="57606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pt-BR" sz="2800" b="1" dirty="0" smtClean="0"/>
              <a:t>ERA VARGAS</a:t>
            </a:r>
            <a:endParaRPr lang="pt-BR" sz="28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323528" y="2132856"/>
            <a:ext cx="86409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2000" dirty="0" smtClean="0"/>
              <a:t>Declínio da elite agrária;</a:t>
            </a:r>
          </a:p>
          <a:p>
            <a:pPr>
              <a:buFont typeface="Wingdings" pitchFamily="2" charset="2"/>
              <a:buChar char="Ø"/>
            </a:pPr>
            <a:r>
              <a:rPr lang="pt-BR" sz="2000" dirty="0" smtClean="0"/>
              <a:t>Ascensão da burguesia industrial e crescimento do proletariado urbano;</a:t>
            </a:r>
          </a:p>
          <a:p>
            <a:pPr>
              <a:buFont typeface="Wingdings" pitchFamily="2" charset="2"/>
              <a:buChar char="Ø"/>
            </a:pPr>
            <a:r>
              <a:rPr lang="pt-BR" sz="2000" dirty="0" smtClean="0"/>
              <a:t>Instabilidade social e política (1930-1937);</a:t>
            </a:r>
          </a:p>
          <a:p>
            <a:pPr>
              <a:buFont typeface="Wingdings" pitchFamily="2" charset="2"/>
              <a:buChar char="Ø"/>
            </a:pPr>
            <a:r>
              <a:rPr lang="pt-BR" sz="2000" dirty="0" smtClean="0"/>
              <a:t>Abertura para o capital estrangeiro (Inicio da industrialização);</a:t>
            </a:r>
          </a:p>
          <a:p>
            <a:pPr>
              <a:buFont typeface="Wingdings" pitchFamily="2" charset="2"/>
              <a:buChar char="Ø"/>
            </a:pPr>
            <a:r>
              <a:rPr lang="pt-BR" sz="2000" dirty="0" smtClean="0"/>
              <a:t>Governo populista.</a:t>
            </a:r>
          </a:p>
          <a:p>
            <a:pPr>
              <a:buFont typeface="Wingdings" pitchFamily="2" charset="2"/>
              <a:buChar char="Ø"/>
            </a:pPr>
            <a:endParaRPr lang="pt-BR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1009442" y="675725"/>
            <a:ext cx="7125113" cy="66504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pt-BR" sz="2800" b="1" dirty="0" smtClean="0"/>
              <a:t>ERA VARGAS</a:t>
            </a:r>
            <a:endParaRPr lang="pt-BR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979712" y="1628800"/>
            <a:ext cx="45047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FASES DO GOVERNO VARGAS:</a:t>
            </a:r>
            <a:endParaRPr lang="pt-BR" sz="20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323528" y="2420888"/>
            <a:ext cx="64087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2000" dirty="0" smtClean="0"/>
              <a:t>Governo Provisório (1930-1934)</a:t>
            </a:r>
          </a:p>
          <a:p>
            <a:endParaRPr lang="pt-BR" sz="2000" dirty="0" smtClean="0"/>
          </a:p>
          <a:p>
            <a:pPr>
              <a:buFont typeface="Wingdings" pitchFamily="2" charset="2"/>
              <a:buChar char="Ø"/>
            </a:pPr>
            <a:r>
              <a:rPr lang="pt-BR" sz="2000" dirty="0" smtClean="0"/>
              <a:t>Governo Constitucional (1934-1937);</a:t>
            </a:r>
          </a:p>
          <a:p>
            <a:endParaRPr lang="pt-BR" sz="2000" dirty="0" smtClean="0"/>
          </a:p>
          <a:p>
            <a:pPr>
              <a:buFont typeface="Wingdings" pitchFamily="2" charset="2"/>
              <a:buChar char="Ø"/>
            </a:pPr>
            <a:r>
              <a:rPr lang="pt-BR" sz="2000" dirty="0" smtClean="0"/>
              <a:t>Estado Novo (1937-1945)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125113" cy="504056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pt-BR" sz="2800" b="1" dirty="0" smtClean="0"/>
              <a:t>ERA VARGAS</a:t>
            </a:r>
            <a:endParaRPr lang="pt-BR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619672" y="1124744"/>
            <a:ext cx="5530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Pai dos pobres e mãe dos ricos</a:t>
            </a:r>
            <a:endParaRPr lang="pt-BR" sz="2400" b="1" dirty="0"/>
          </a:p>
        </p:txBody>
      </p:sp>
      <p:pic>
        <p:nvPicPr>
          <p:cNvPr id="13314" name="Picture 2" descr="Resultado de imagem para vargas pai dos pob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72816"/>
            <a:ext cx="7344816" cy="44284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504056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pt-BR" sz="2800" b="1" dirty="0" smtClean="0"/>
              <a:t>ERA VARGAS</a:t>
            </a:r>
            <a:endParaRPr lang="pt-BR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1835696" y="1124744"/>
            <a:ext cx="55563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GOVERNO PROVISÓRIO (1930-1934)</a:t>
            </a:r>
            <a:endParaRPr lang="pt-BR" sz="20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323528" y="1700808"/>
            <a:ext cx="74168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2000" dirty="0" smtClean="0"/>
              <a:t>Fechamento do Congresso Nacional;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2000" dirty="0" smtClean="0"/>
              <a:t>Nomeação de interventores Estaduais;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2000" dirty="0" smtClean="0"/>
              <a:t>Leis trabalhistas;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2000" dirty="0" smtClean="0"/>
              <a:t>Criação do Ministérios: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t-BR" sz="2000" dirty="0" smtClean="0"/>
              <a:t>Educação e Saúde / Trabalho, Indústria e Comércio</a:t>
            </a:r>
          </a:p>
          <a:p>
            <a:endParaRPr lang="pt-BR" dirty="0"/>
          </a:p>
        </p:txBody>
      </p:sp>
      <p:pic>
        <p:nvPicPr>
          <p:cNvPr id="9218" name="Picture 2" descr="Resultado de imagem para getulio varga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149080"/>
            <a:ext cx="3600400" cy="23326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83568" y="1412776"/>
            <a:ext cx="5837304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2000" dirty="0" smtClean="0"/>
              <a:t>Constituição de 1934: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t-BR" sz="2000" dirty="0" smtClean="0"/>
              <a:t>Voto Secreto (Voto Feminino)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t-BR" sz="2000" dirty="0" smtClean="0"/>
              <a:t>Direitos Trabalhistas;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t-BR" sz="2000" dirty="0" smtClean="0"/>
              <a:t>Nacionalismo econômico;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t-BR" sz="2000" dirty="0" smtClean="0"/>
              <a:t>Mandato Presidencial de 4 anos;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t-BR" sz="2000" dirty="0" smtClean="0"/>
              <a:t>Modelo: Alemanha (República de </a:t>
            </a:r>
            <a:r>
              <a:rPr lang="pt-BR" sz="2000" dirty="0" err="1" smtClean="0"/>
              <a:t>Weimar</a:t>
            </a:r>
            <a:r>
              <a:rPr lang="pt-BR" sz="2000" dirty="0" smtClean="0"/>
              <a:t>)</a:t>
            </a:r>
          </a:p>
          <a:p>
            <a:pPr>
              <a:lnSpc>
                <a:spcPct val="150000"/>
              </a:lnSpc>
            </a:pPr>
            <a:endParaRPr lang="pt-BR" sz="2000" b="1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000100" y="214291"/>
            <a:ext cx="7125113" cy="550413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lvl="0" algn="ctr" defTabSz="457200">
              <a:spcBef>
                <a:spcPct val="0"/>
              </a:spcBef>
              <a:defRPr/>
            </a:pPr>
            <a:r>
              <a:rPr lang="pt-BR" sz="2800" b="1" dirty="0" smtClean="0"/>
              <a:t>ERA VARGAS</a:t>
            </a:r>
            <a:endParaRPr kumimoji="0" lang="pt-BR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Trebuchet MS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475656" y="836712"/>
            <a:ext cx="6279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GOVERNO CONSTITUCIONAL (1934-1937)</a:t>
            </a:r>
            <a:endParaRPr lang="pt-B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971600" y="404665"/>
            <a:ext cx="7125113" cy="504055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pt-BR" sz="2800" b="1" dirty="0" smtClean="0"/>
              <a:t>ERA VARGAS</a:t>
            </a:r>
            <a:endParaRPr lang="pt-BR" sz="28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395536" y="1556792"/>
            <a:ext cx="78488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1600" dirty="0" smtClean="0"/>
              <a:t>Criação do Salário Mínimo;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1600" dirty="0" smtClean="0"/>
              <a:t>Partidos Políticos: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t-BR" sz="1600" dirty="0" smtClean="0"/>
              <a:t>Aliança Nacional Libertadora (ANL) – Luís Carlos Prestes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t-BR" sz="1600" dirty="0" smtClean="0"/>
              <a:t>Organização de Esquerda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t-BR" sz="1600" dirty="0" smtClean="0"/>
              <a:t>Ação Integralista Brasileira (AIB) – Plínio Salgado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pt-BR" sz="1600" dirty="0" smtClean="0"/>
              <a:t>Organização </a:t>
            </a:r>
            <a:r>
              <a:rPr lang="pt-BR" sz="1600" dirty="0" err="1" smtClean="0"/>
              <a:t>Facista</a:t>
            </a:r>
            <a:endParaRPr lang="pt-BR" sz="1600" dirty="0" smtClean="0"/>
          </a:p>
          <a:p>
            <a:pPr>
              <a:lnSpc>
                <a:spcPct val="150000"/>
              </a:lnSpc>
            </a:pPr>
            <a:endParaRPr lang="pt-BR" sz="16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1600" dirty="0" smtClean="0"/>
              <a:t>1935 – Intentona Comunista: Lideres Luís Carlos Prestes e Olga </a:t>
            </a:r>
            <a:r>
              <a:rPr lang="pt-BR" sz="1600" dirty="0" err="1" smtClean="0"/>
              <a:t>Bernário</a:t>
            </a:r>
            <a:r>
              <a:rPr lang="pt-BR" sz="1600" dirty="0" smtClean="0"/>
              <a:t> Prestes.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1600" dirty="0" smtClean="0"/>
              <a:t>Plano Cohen: Suposto Plano Comunista Para Tomar o Poder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pt-BR" sz="1600" dirty="0" smtClean="0"/>
              <a:t>1937 – Golpe de Estado – Ditadura do Novo Estado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pt-BR" sz="1400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1331640" y="1124744"/>
            <a:ext cx="6279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GOVERNO CONSTITUCIONAL (1934-1937)</a:t>
            </a:r>
            <a:endParaRPr lang="pt-BR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Áp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Outono</Template>
  <TotalTime>1077</TotalTime>
  <Words>465</Words>
  <Application>Microsoft Office PowerPoint</Application>
  <PresentationFormat>Apresentação na tela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Autumn</vt:lpstr>
      <vt:lpstr>ESCOLA VÍRGINUS DA GAMA </vt:lpstr>
      <vt:lpstr>ERA VARGAS</vt:lpstr>
      <vt:lpstr>ERA VARGAS</vt:lpstr>
      <vt:lpstr>ERA VARGAS</vt:lpstr>
      <vt:lpstr>ERA VARGAS</vt:lpstr>
      <vt:lpstr>ERA VARGAS</vt:lpstr>
      <vt:lpstr>ERA VARGAS</vt:lpstr>
      <vt:lpstr>Slide 8</vt:lpstr>
      <vt:lpstr>ERA VARGAS</vt:lpstr>
      <vt:lpstr>ERA VARGAS</vt:lpstr>
      <vt:lpstr>ERA VARGAS</vt:lpstr>
      <vt:lpstr>ERA VARGAS</vt:lpstr>
      <vt:lpstr>ERA VARGAS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POPULAÇÃO INDÍGENA NO BRASIL:</dc:title>
  <dc:creator>Sabryna</dc:creator>
  <cp:lastModifiedBy>Cristiano</cp:lastModifiedBy>
  <cp:revision>83</cp:revision>
  <dcterms:created xsi:type="dcterms:W3CDTF">2016-03-22T03:02:34Z</dcterms:created>
  <dcterms:modified xsi:type="dcterms:W3CDTF">2017-08-11T10:04:59Z</dcterms:modified>
</cp:coreProperties>
</file>