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5" r:id="rId6"/>
    <p:sldId id="260" r:id="rId7"/>
    <p:sldId id="263" r:id="rId8"/>
    <p:sldId id="261" r:id="rId9"/>
    <p:sldId id="264" r:id="rId10"/>
    <p:sldId id="262" r:id="rId11"/>
    <p:sldId id="266" r:id="rId12"/>
    <p:sldId id="267" r:id="rId13"/>
    <p:sldId id="268" r:id="rId14"/>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7271A616-852A-4341-B310-A38AB648CBB7}" type="datetimeFigureOut">
              <a:rPr lang="pt-BR" smtClean="0"/>
              <a:t>17/05/2016</a:t>
            </a:fld>
            <a:endParaRPr lang="pt-B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pt-B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9C69B80-69D0-4017-8FC4-D51E92B20437}" type="slidenum">
              <a:rPr lang="pt-BR" smtClean="0"/>
              <a:t>‹nº›</a:t>
            </a:fld>
            <a:endParaRPr lang="pt-B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pt-BR" smtClean="0"/>
              <a:t>Clique para editar o título mestre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p:txBody>
          <a:bodyPr vert="eaVert" anchor="ct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7271A616-852A-4341-B310-A38AB648CBB7}" type="datetimeFigureOut">
              <a:rPr lang="pt-BR" smtClean="0"/>
              <a:t>17/05/2016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9C69B80-69D0-4017-8FC4-D51E92B20437}" type="slidenum">
              <a:rPr lang="pt-BR" smtClean="0"/>
              <a:t>‹nº›</a:t>
            </a:fld>
            <a:endParaRPr lang="pt-B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7271A616-852A-4341-B310-A38AB648CBB7}" type="datetimeFigureOut">
              <a:rPr lang="pt-BR" smtClean="0"/>
              <a:t>17/05/2016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9C69B80-69D0-4017-8FC4-D51E92B20437}" type="slidenum">
              <a:rPr lang="pt-BR" smtClean="0"/>
              <a:t>‹nº›</a:t>
            </a:fld>
            <a:endParaRPr lang="pt-B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7271A616-852A-4341-B310-A38AB648CBB7}" type="datetimeFigureOut">
              <a:rPr lang="pt-BR" smtClean="0"/>
              <a:t>17/05/2016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9C69B80-69D0-4017-8FC4-D51E92B20437}" type="slidenum">
              <a:rPr lang="pt-BR" smtClean="0"/>
              <a:t>‹nº›</a:t>
            </a:fld>
            <a:endParaRPr lang="pt-BR"/>
          </a:p>
        </p:txBody>
      </p:sp>
      <p:sp>
        <p:nvSpPr>
          <p:cNvPr id="11" name="Title 10"/>
          <p:cNvSpPr>
            <a:spLocks noGrp="1"/>
          </p:cNvSpPr>
          <p:nvPr>
            <p:ph type="title"/>
          </p:nvPr>
        </p:nvSpPr>
        <p:spPr/>
        <p:txBody>
          <a:bodyPr/>
          <a:lstStyle/>
          <a:p>
            <a:r>
              <a:rPr lang="pt-BR" smtClean="0"/>
              <a:t>Clique para editar o título mestre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7271A616-852A-4341-B310-A38AB648CBB7}" type="datetimeFigureOut">
              <a:rPr lang="pt-BR" smtClean="0"/>
              <a:t>17/05/2016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9C69B80-69D0-4017-8FC4-D51E92B20437}" type="slidenum">
              <a:rPr lang="pt-BR" smtClean="0"/>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271A616-852A-4341-B310-A38AB648CBB7}" type="datetimeFigureOut">
              <a:rPr lang="pt-BR" smtClean="0"/>
              <a:t>17/05/2016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89C69B80-69D0-4017-8FC4-D51E92B20437}" type="slidenum">
              <a:rPr lang="pt-BR" smtClean="0"/>
              <a:t>‹nº›</a:t>
            </a:fld>
            <a:endParaRPr lang="pt-BR"/>
          </a:p>
        </p:txBody>
      </p:sp>
      <p:sp>
        <p:nvSpPr>
          <p:cNvPr id="12" name="Title 11"/>
          <p:cNvSpPr>
            <a:spLocks noGrp="1"/>
          </p:cNvSpPr>
          <p:nvPr>
            <p:ph type="title"/>
          </p:nvPr>
        </p:nvSpPr>
        <p:spPr/>
        <p:txBody>
          <a:bodyPr/>
          <a:lstStyle>
            <a:lvl1pPr>
              <a:defRPr>
                <a:solidFill>
                  <a:schemeClr val="tx2"/>
                </a:solidFill>
              </a:defRPr>
            </a:lvl1pPr>
          </a:lstStyle>
          <a:p>
            <a:r>
              <a:rPr lang="pt-BR" smtClean="0"/>
              <a:t>Clique para editar o título mestre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7271A616-852A-4341-B310-A38AB648CBB7}" type="datetimeFigureOut">
              <a:rPr lang="pt-BR" smtClean="0"/>
              <a:t>17/05/2016</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89C69B80-69D0-4017-8FC4-D51E92B20437}" type="slidenum">
              <a:rPr lang="pt-BR" smtClean="0"/>
              <a:t>‹nº›</a:t>
            </a:fld>
            <a:endParaRPr lang="pt-B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7271A616-852A-4341-B310-A38AB648CBB7}" type="datetimeFigureOut">
              <a:rPr lang="pt-BR" smtClean="0"/>
              <a:t>17/05/2016</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89C69B80-69D0-4017-8FC4-D51E92B20437}" type="slidenum">
              <a:rPr lang="pt-BR" smtClean="0"/>
              <a:t>‹nº›</a:t>
            </a:fld>
            <a:endParaRPr lang="pt-B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71A616-852A-4341-B310-A38AB648CBB7}" type="datetimeFigureOut">
              <a:rPr lang="pt-BR" smtClean="0"/>
              <a:t>17/05/2016</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89C69B80-69D0-4017-8FC4-D51E92B20437}"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pt-BR" smtClean="0"/>
              <a:t>Clique para editar o título mestre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7271A616-852A-4341-B310-A38AB648CBB7}" type="datetimeFigureOut">
              <a:rPr lang="pt-BR" smtClean="0"/>
              <a:t>17/05/2016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89C69B80-69D0-4017-8FC4-D51E92B20437}" type="slidenum">
              <a:rPr lang="pt-BR" smtClean="0"/>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pt-BR" smtClean="0"/>
              <a:t>Clique para editar o título mestre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7271A616-852A-4341-B310-A38AB648CBB7}" type="datetimeFigureOut">
              <a:rPr lang="pt-BR" smtClean="0"/>
              <a:t>17/05/2016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89C69B80-69D0-4017-8FC4-D51E92B20437}" type="slidenum">
              <a:rPr lang="pt-BR" smtClean="0"/>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pt-BR" smtClean="0"/>
              <a:t>Clique para editar o título mestre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7271A616-852A-4341-B310-A38AB648CBB7}" type="datetimeFigureOut">
              <a:rPr lang="pt-BR" smtClean="0"/>
              <a:t>17/05/2016</a:t>
            </a:fld>
            <a:endParaRPr lang="pt-B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pt-B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89C69B80-69D0-4017-8FC4-D51E92B20437}" type="slidenum">
              <a:rPr lang="pt-BR" smtClean="0"/>
              <a:t>‹nº›</a:t>
            </a:fld>
            <a:endParaRPr lang="pt-B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11560" y="1412776"/>
            <a:ext cx="8136904" cy="1731982"/>
          </a:xfrm>
        </p:spPr>
        <p:txBody>
          <a:bodyPr/>
          <a:lstStyle/>
          <a:p>
            <a:r>
              <a:rPr lang="pt-BR" sz="7200" dirty="0" smtClean="0">
                <a:latin typeface="Algerian" panose="04020705040A02060702" pitchFamily="82" charset="0"/>
              </a:rPr>
              <a:t>BRASIL COLONIAL:</a:t>
            </a:r>
            <a:endParaRPr lang="pt-BR" sz="7200" dirty="0">
              <a:latin typeface="Algerian" panose="04020705040A02060702" pitchFamily="82" charset="0"/>
            </a:endParaRPr>
          </a:p>
        </p:txBody>
      </p:sp>
      <p:sp>
        <p:nvSpPr>
          <p:cNvPr id="3" name="Subtítulo 2"/>
          <p:cNvSpPr>
            <a:spLocks noGrp="1"/>
          </p:cNvSpPr>
          <p:nvPr>
            <p:ph type="subTitle" idx="1"/>
          </p:nvPr>
        </p:nvSpPr>
        <p:spPr>
          <a:xfrm>
            <a:off x="2771800" y="3767862"/>
            <a:ext cx="5000600" cy="1029290"/>
          </a:xfrm>
        </p:spPr>
        <p:txBody>
          <a:bodyPr/>
          <a:lstStyle/>
          <a:p>
            <a:pPr algn="r"/>
            <a:r>
              <a:rPr lang="pt-BR" dirty="0" smtClean="0"/>
              <a:t>ÍNDIOS, AFRICANOS E TRABALHADORES LIVRES</a:t>
            </a:r>
            <a:endParaRPr lang="pt-BR" dirty="0"/>
          </a:p>
        </p:txBody>
      </p:sp>
    </p:spTree>
    <p:extLst>
      <p:ext uri="{BB962C8B-B14F-4D97-AF65-F5344CB8AC3E}">
        <p14:creationId xmlns:p14="http://schemas.microsoft.com/office/powerpoint/2010/main" val="399823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699247" y="980729"/>
            <a:ext cx="7745505" cy="5145434"/>
          </a:xfrm>
        </p:spPr>
        <p:txBody>
          <a:bodyPr>
            <a:normAutofit/>
          </a:bodyPr>
          <a:lstStyle/>
          <a:p>
            <a:pPr marL="0" indent="0" algn="ctr">
              <a:buNone/>
            </a:pPr>
            <a:r>
              <a:rPr lang="pt-BR" sz="3600" dirty="0" smtClean="0"/>
              <a:t>TRABALHADORES LIVRES</a:t>
            </a:r>
          </a:p>
          <a:p>
            <a:endParaRPr lang="pt-BR" sz="3600" dirty="0" smtClean="0"/>
          </a:p>
          <a:p>
            <a:r>
              <a:rPr lang="pt-BR" sz="3600" dirty="0" smtClean="0"/>
              <a:t>Sempre existiram na colonização </a:t>
            </a:r>
          </a:p>
          <a:p>
            <a:r>
              <a:rPr lang="pt-BR" sz="3600" dirty="0" smtClean="0"/>
              <a:t>Leis</a:t>
            </a:r>
          </a:p>
          <a:p>
            <a:r>
              <a:rPr lang="pt-BR" sz="3600" dirty="0" smtClean="0"/>
              <a:t>Substituído por escravos </a:t>
            </a:r>
          </a:p>
          <a:p>
            <a:r>
              <a:rPr lang="pt-BR" sz="3600" dirty="0" smtClean="0"/>
              <a:t>Trabalho escravo passa a ser caro</a:t>
            </a:r>
          </a:p>
          <a:p>
            <a:r>
              <a:rPr lang="pt-BR" sz="3600" dirty="0" smtClean="0"/>
              <a:t>Principal fonte </a:t>
            </a:r>
            <a:endParaRPr lang="pt-BR" sz="3600" dirty="0"/>
          </a:p>
        </p:txBody>
      </p:sp>
      <p:sp>
        <p:nvSpPr>
          <p:cNvPr id="3" name="Título 2"/>
          <p:cNvSpPr>
            <a:spLocks noGrp="1"/>
          </p:cNvSpPr>
          <p:nvPr>
            <p:ph type="title"/>
          </p:nvPr>
        </p:nvSpPr>
        <p:spPr>
          <a:xfrm>
            <a:off x="683568" y="188640"/>
            <a:ext cx="7756263" cy="504056"/>
          </a:xfrm>
          <a:ln>
            <a:solidFill>
              <a:schemeClr val="accent1"/>
            </a:solidFill>
          </a:ln>
        </p:spPr>
        <p:txBody>
          <a:bodyPr/>
          <a:lstStyle/>
          <a:p>
            <a:r>
              <a:rPr lang="pt-BR" sz="3200" dirty="0">
                <a:solidFill>
                  <a:srgbClr val="895D1D"/>
                </a:solidFill>
              </a:rPr>
              <a:t>BRASIL COLONIAL</a:t>
            </a:r>
            <a:endParaRPr lang="pt-BR" dirty="0"/>
          </a:p>
        </p:txBody>
      </p:sp>
    </p:spTree>
    <p:extLst>
      <p:ext uri="{BB962C8B-B14F-4D97-AF65-F5344CB8AC3E}">
        <p14:creationId xmlns:p14="http://schemas.microsoft.com/office/powerpoint/2010/main" val="3701079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endParaRPr lang="pt-B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25251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15956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3" name="Título 2"/>
          <p:cNvSpPr>
            <a:spLocks noGrp="1"/>
          </p:cNvSpPr>
          <p:nvPr>
            <p:ph type="title"/>
          </p:nvPr>
        </p:nvSpPr>
        <p:spPr/>
        <p:txBody>
          <a:bodyPr/>
          <a:lstStyle/>
          <a:p>
            <a:endParaRPr lang="pt-BR"/>
          </a:p>
        </p:txBody>
      </p:sp>
    </p:spTree>
    <p:extLst>
      <p:ext uri="{BB962C8B-B14F-4D97-AF65-F5344CB8AC3E}">
        <p14:creationId xmlns:p14="http://schemas.microsoft.com/office/powerpoint/2010/main" val="2461104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395536" y="188640"/>
            <a:ext cx="8568952" cy="6480720"/>
          </a:xfrm>
        </p:spPr>
        <p:txBody>
          <a:bodyPr numCol="3">
            <a:normAutofit fontScale="40000" lnSpcReduction="20000"/>
          </a:bodyPr>
          <a:lstStyle/>
          <a:p>
            <a:pPr marL="0" indent="0">
              <a:buNone/>
            </a:pPr>
            <a:r>
              <a:rPr lang="pt-BR" sz="7000" b="1" dirty="0" smtClean="0"/>
              <a:t>Canto Das Três Raças</a:t>
            </a:r>
            <a:endParaRPr lang="pt-BR" sz="4900" dirty="0" smtClean="0"/>
          </a:p>
          <a:p>
            <a:pPr marL="0" indent="0">
              <a:buNone/>
            </a:pPr>
            <a:r>
              <a:rPr lang="pt-BR" sz="4900" dirty="0" smtClean="0"/>
              <a:t>Clara Nunes</a:t>
            </a:r>
          </a:p>
          <a:p>
            <a:pPr marL="0" indent="0">
              <a:buNone/>
            </a:pPr>
            <a:endParaRPr lang="pt-BR" sz="4900" dirty="0" smtClean="0"/>
          </a:p>
          <a:p>
            <a:pPr marL="0" indent="0">
              <a:buNone/>
            </a:pPr>
            <a:r>
              <a:rPr lang="pt-BR" sz="4900" dirty="0" smtClean="0"/>
              <a:t>Compositor: Mauro Duarte E Paulo César Pinheiro</a:t>
            </a:r>
          </a:p>
          <a:p>
            <a:pPr marL="0" indent="0">
              <a:buNone/>
            </a:pPr>
            <a:endParaRPr lang="pt-BR" sz="4900" dirty="0" smtClean="0"/>
          </a:p>
          <a:p>
            <a:pPr marL="0" indent="0">
              <a:buNone/>
            </a:pPr>
            <a:r>
              <a:rPr lang="pt-BR" sz="4900" dirty="0" smtClean="0"/>
              <a:t>Ninguém ouviu</a:t>
            </a:r>
          </a:p>
          <a:p>
            <a:pPr marL="0" indent="0">
              <a:buNone/>
            </a:pPr>
            <a:r>
              <a:rPr lang="pt-BR" sz="4900" dirty="0" smtClean="0"/>
              <a:t>Um soluçar de dor</a:t>
            </a:r>
          </a:p>
          <a:p>
            <a:pPr marL="0" indent="0">
              <a:buNone/>
            </a:pPr>
            <a:r>
              <a:rPr lang="pt-BR" sz="4900" dirty="0" smtClean="0"/>
              <a:t>No canto do Brasil</a:t>
            </a:r>
          </a:p>
          <a:p>
            <a:pPr marL="0" indent="0">
              <a:buNone/>
            </a:pPr>
            <a:endParaRPr lang="pt-BR" sz="4900" dirty="0" smtClean="0"/>
          </a:p>
          <a:p>
            <a:pPr marL="0" indent="0">
              <a:buNone/>
            </a:pPr>
            <a:r>
              <a:rPr lang="pt-BR" sz="4900" dirty="0" smtClean="0"/>
              <a:t>Um lamento triste</a:t>
            </a:r>
          </a:p>
          <a:p>
            <a:pPr marL="0" indent="0">
              <a:buNone/>
            </a:pPr>
            <a:r>
              <a:rPr lang="pt-BR" sz="4900" dirty="0" smtClean="0"/>
              <a:t>Sempre ecoou</a:t>
            </a:r>
          </a:p>
          <a:p>
            <a:pPr marL="0" indent="0">
              <a:buNone/>
            </a:pPr>
            <a:r>
              <a:rPr lang="pt-BR" sz="4900" dirty="0" smtClean="0"/>
              <a:t>Desde que o índio guerreiro</a:t>
            </a:r>
          </a:p>
          <a:p>
            <a:pPr marL="0" indent="0">
              <a:buNone/>
            </a:pPr>
            <a:r>
              <a:rPr lang="pt-BR" sz="4900" dirty="0" smtClean="0"/>
              <a:t>Foi pro cativeiro</a:t>
            </a:r>
          </a:p>
          <a:p>
            <a:pPr marL="0" indent="0">
              <a:buNone/>
            </a:pPr>
            <a:r>
              <a:rPr lang="pt-BR" sz="4900" dirty="0" smtClean="0"/>
              <a:t>E de lá cantou</a:t>
            </a:r>
          </a:p>
          <a:p>
            <a:pPr marL="0" indent="0">
              <a:buNone/>
            </a:pPr>
            <a:endParaRPr lang="pt-BR" sz="4900" dirty="0" smtClean="0"/>
          </a:p>
          <a:p>
            <a:pPr marL="0" indent="0">
              <a:buNone/>
            </a:pPr>
            <a:r>
              <a:rPr lang="pt-BR" sz="4900" dirty="0" smtClean="0"/>
              <a:t>Negro entoou</a:t>
            </a:r>
          </a:p>
          <a:p>
            <a:pPr marL="0" indent="0">
              <a:buNone/>
            </a:pPr>
            <a:r>
              <a:rPr lang="pt-BR" sz="4900" dirty="0" smtClean="0"/>
              <a:t>Um canto de revolta pelos ares</a:t>
            </a:r>
          </a:p>
          <a:p>
            <a:pPr marL="0" indent="0">
              <a:buNone/>
            </a:pPr>
            <a:r>
              <a:rPr lang="pt-BR" sz="4900" dirty="0" smtClean="0"/>
              <a:t>No Quilombo dos Palmares</a:t>
            </a:r>
          </a:p>
          <a:p>
            <a:pPr marL="0" indent="0">
              <a:buNone/>
            </a:pPr>
            <a:r>
              <a:rPr lang="pt-BR" sz="4900" dirty="0" smtClean="0"/>
              <a:t>Onde se refugiou</a:t>
            </a:r>
          </a:p>
          <a:p>
            <a:pPr marL="0" indent="0">
              <a:buNone/>
            </a:pPr>
            <a:endParaRPr lang="pt-BR" sz="4900" dirty="0" smtClean="0"/>
          </a:p>
          <a:p>
            <a:pPr marL="0" indent="0">
              <a:buNone/>
            </a:pPr>
            <a:r>
              <a:rPr lang="pt-BR" sz="4900" dirty="0" smtClean="0"/>
              <a:t>Fora a luta dos Inconfidentes</a:t>
            </a:r>
          </a:p>
          <a:p>
            <a:pPr marL="0" indent="0">
              <a:buNone/>
            </a:pPr>
            <a:r>
              <a:rPr lang="pt-BR" sz="4900" dirty="0" smtClean="0"/>
              <a:t>Pela quebra das correntes</a:t>
            </a:r>
          </a:p>
          <a:p>
            <a:pPr marL="0" indent="0">
              <a:buNone/>
            </a:pPr>
            <a:r>
              <a:rPr lang="pt-BR" sz="4900" dirty="0" smtClean="0"/>
              <a:t>Nada adiantou</a:t>
            </a:r>
          </a:p>
          <a:p>
            <a:pPr marL="0" indent="0">
              <a:buNone/>
            </a:pPr>
            <a:endParaRPr lang="pt-BR" sz="4900" dirty="0" smtClean="0"/>
          </a:p>
          <a:p>
            <a:pPr marL="0" indent="0">
              <a:buNone/>
            </a:pPr>
            <a:r>
              <a:rPr lang="pt-BR" sz="4900" dirty="0" smtClean="0"/>
              <a:t>E de guerra em paz</a:t>
            </a:r>
          </a:p>
          <a:p>
            <a:pPr marL="0" indent="0">
              <a:buNone/>
            </a:pPr>
            <a:r>
              <a:rPr lang="pt-BR" sz="4900" dirty="0" smtClean="0"/>
              <a:t>De paz em guerra</a:t>
            </a:r>
          </a:p>
          <a:p>
            <a:pPr marL="0" indent="0">
              <a:buNone/>
            </a:pPr>
            <a:r>
              <a:rPr lang="pt-BR" sz="4900" dirty="0" smtClean="0"/>
              <a:t>Todo o povo dessa terra</a:t>
            </a:r>
          </a:p>
          <a:p>
            <a:pPr marL="0" indent="0">
              <a:buNone/>
            </a:pPr>
            <a:r>
              <a:rPr lang="pt-BR" sz="4900" dirty="0" smtClean="0"/>
              <a:t>Quando pode cantar</a:t>
            </a:r>
          </a:p>
          <a:p>
            <a:pPr marL="0" indent="0">
              <a:buNone/>
            </a:pPr>
            <a:r>
              <a:rPr lang="pt-BR" sz="4900" dirty="0" smtClean="0"/>
              <a:t>Canta de dor</a:t>
            </a:r>
          </a:p>
          <a:p>
            <a:pPr marL="0" indent="0">
              <a:buNone/>
            </a:pPr>
            <a:endParaRPr lang="pt-BR" sz="4900" dirty="0" smtClean="0"/>
          </a:p>
          <a:p>
            <a:pPr marL="0" indent="0">
              <a:buNone/>
            </a:pPr>
            <a:r>
              <a:rPr lang="pt-BR" sz="4900" dirty="0" smtClean="0"/>
              <a:t>ô, ô, ô, ô, ô, ô</a:t>
            </a:r>
          </a:p>
          <a:p>
            <a:pPr marL="0" indent="0">
              <a:buNone/>
            </a:pPr>
            <a:r>
              <a:rPr lang="pt-BR" sz="4900" dirty="0" smtClean="0"/>
              <a:t>ô, ô, ô, ô, ô, ô</a:t>
            </a:r>
          </a:p>
          <a:p>
            <a:pPr marL="0" indent="0">
              <a:buNone/>
            </a:pPr>
            <a:endParaRPr lang="pt-BR" sz="4900" dirty="0" smtClean="0"/>
          </a:p>
          <a:p>
            <a:pPr marL="0" indent="0">
              <a:buNone/>
            </a:pPr>
            <a:r>
              <a:rPr lang="pt-BR" sz="4900" dirty="0" smtClean="0"/>
              <a:t>ô, ô, ô, ô, ô, ô</a:t>
            </a:r>
          </a:p>
          <a:p>
            <a:pPr marL="0" indent="0">
              <a:buNone/>
            </a:pPr>
            <a:r>
              <a:rPr lang="pt-BR" sz="4900" dirty="0" smtClean="0"/>
              <a:t>ô, ô, ô, ô, ô, ô</a:t>
            </a:r>
          </a:p>
          <a:p>
            <a:pPr marL="0" indent="0">
              <a:buNone/>
            </a:pPr>
            <a:endParaRPr lang="pt-BR" sz="4900" dirty="0" smtClean="0"/>
          </a:p>
          <a:p>
            <a:pPr marL="0" indent="0">
              <a:buNone/>
            </a:pPr>
            <a:r>
              <a:rPr lang="pt-BR" sz="4900" dirty="0" smtClean="0"/>
              <a:t>E ecoa noite e dia</a:t>
            </a:r>
          </a:p>
          <a:p>
            <a:pPr marL="0" indent="0">
              <a:buNone/>
            </a:pPr>
            <a:r>
              <a:rPr lang="pt-BR" sz="4900" dirty="0" smtClean="0"/>
              <a:t>É ensurdecedor</a:t>
            </a:r>
          </a:p>
          <a:p>
            <a:pPr marL="0" indent="0">
              <a:buNone/>
            </a:pPr>
            <a:r>
              <a:rPr lang="pt-BR" sz="4900" dirty="0" smtClean="0"/>
              <a:t>Ai, mas que agonia</a:t>
            </a:r>
          </a:p>
          <a:p>
            <a:pPr marL="0" indent="0">
              <a:buNone/>
            </a:pPr>
            <a:r>
              <a:rPr lang="pt-BR" sz="4900" dirty="0" smtClean="0"/>
              <a:t>O canto do trabalhador</a:t>
            </a:r>
          </a:p>
          <a:p>
            <a:pPr marL="0" indent="0">
              <a:buNone/>
            </a:pPr>
            <a:endParaRPr lang="pt-BR" sz="4900" dirty="0" smtClean="0"/>
          </a:p>
          <a:p>
            <a:pPr marL="0" indent="0">
              <a:buNone/>
            </a:pPr>
            <a:r>
              <a:rPr lang="pt-BR" sz="4900" dirty="0" smtClean="0"/>
              <a:t>Esse canto que devia</a:t>
            </a:r>
          </a:p>
          <a:p>
            <a:pPr marL="0" indent="0">
              <a:buNone/>
            </a:pPr>
            <a:r>
              <a:rPr lang="pt-BR" sz="4900" dirty="0" smtClean="0"/>
              <a:t>Ser um canto de alegria</a:t>
            </a:r>
          </a:p>
          <a:p>
            <a:pPr marL="0" indent="0">
              <a:buNone/>
            </a:pPr>
            <a:r>
              <a:rPr lang="pt-BR" sz="4900" dirty="0" smtClean="0"/>
              <a:t>Soa apenas</a:t>
            </a:r>
          </a:p>
          <a:p>
            <a:pPr marL="0" indent="0">
              <a:buNone/>
            </a:pPr>
            <a:r>
              <a:rPr lang="pt-BR" sz="4900" dirty="0" smtClean="0"/>
              <a:t>Como um soluçar de dor</a:t>
            </a:r>
          </a:p>
          <a:p>
            <a:endParaRPr lang="pt-BR" dirty="0"/>
          </a:p>
        </p:txBody>
      </p:sp>
      <p:sp>
        <p:nvSpPr>
          <p:cNvPr id="3" name="Título 2"/>
          <p:cNvSpPr>
            <a:spLocks noGrp="1"/>
          </p:cNvSpPr>
          <p:nvPr>
            <p:ph type="title"/>
          </p:nvPr>
        </p:nvSpPr>
        <p:spPr/>
        <p:txBody>
          <a:bodyPr/>
          <a:lstStyle/>
          <a:p>
            <a:endParaRPr lang="pt-BR" dirty="0"/>
          </a:p>
        </p:txBody>
      </p:sp>
    </p:spTree>
    <p:extLst>
      <p:ext uri="{BB962C8B-B14F-4D97-AF65-F5344CB8AC3E}">
        <p14:creationId xmlns:p14="http://schemas.microsoft.com/office/powerpoint/2010/main" val="32935660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1520" y="1196752"/>
            <a:ext cx="8177553" cy="4104456"/>
          </a:xfrm>
        </p:spPr>
        <p:txBody>
          <a:bodyPr>
            <a:normAutofit/>
          </a:bodyPr>
          <a:lstStyle/>
          <a:p>
            <a:pPr marL="0" indent="0">
              <a:buNone/>
            </a:pPr>
            <a:endParaRPr lang="pt-BR" dirty="0" smtClean="0"/>
          </a:p>
          <a:p>
            <a:r>
              <a:rPr lang="pt-BR" sz="3200" dirty="0" smtClean="0"/>
              <a:t> Agricultura em Portugal</a:t>
            </a:r>
          </a:p>
          <a:p>
            <a:r>
              <a:rPr lang="pt-BR" sz="3200" dirty="0" smtClean="0"/>
              <a:t> Escravidão em Portugal</a:t>
            </a:r>
          </a:p>
          <a:p>
            <a:r>
              <a:rPr lang="pt-BR" sz="3200" dirty="0" smtClean="0"/>
              <a:t> Expansão Marítima dos povos Ibéricos </a:t>
            </a:r>
          </a:p>
          <a:p>
            <a:r>
              <a:rPr lang="pt-BR" sz="3200" dirty="0" smtClean="0"/>
              <a:t> Ibéricos no Atlântico </a:t>
            </a:r>
          </a:p>
          <a:p>
            <a:r>
              <a:rPr lang="pt-BR" sz="3200" dirty="0" smtClean="0"/>
              <a:t> Importância das ilhas</a:t>
            </a:r>
          </a:p>
          <a:p>
            <a:r>
              <a:rPr lang="pt-BR" sz="3200" dirty="0" smtClean="0"/>
              <a:t> Cana-de-açúcar </a:t>
            </a:r>
            <a:endParaRPr lang="pt-BR" sz="3200" dirty="0"/>
          </a:p>
        </p:txBody>
      </p:sp>
      <p:sp>
        <p:nvSpPr>
          <p:cNvPr id="2" name="Título 1"/>
          <p:cNvSpPr>
            <a:spLocks noGrp="1"/>
          </p:cNvSpPr>
          <p:nvPr>
            <p:ph type="title"/>
          </p:nvPr>
        </p:nvSpPr>
        <p:spPr>
          <a:xfrm>
            <a:off x="827584" y="188640"/>
            <a:ext cx="7756263" cy="504056"/>
          </a:xfrm>
          <a:ln>
            <a:solidFill>
              <a:schemeClr val="accent1"/>
            </a:solidFill>
          </a:ln>
        </p:spPr>
        <p:txBody>
          <a:bodyPr/>
          <a:lstStyle/>
          <a:p>
            <a:r>
              <a:rPr lang="pt-BR" sz="3200" dirty="0"/>
              <a:t>BRASIL COLONIAL</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501009"/>
            <a:ext cx="4067944" cy="335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4590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endParaRPr lang="pt-B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6936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539552" y="1340768"/>
            <a:ext cx="7961529" cy="4104456"/>
          </a:xfrm>
        </p:spPr>
        <p:txBody>
          <a:bodyPr>
            <a:normAutofit/>
          </a:bodyPr>
          <a:lstStyle/>
          <a:p>
            <a:pPr marL="0" indent="0" algn="ctr">
              <a:buNone/>
            </a:pPr>
            <a:r>
              <a:rPr lang="pt-BR" sz="2800" dirty="0" smtClean="0"/>
              <a:t>Colonização</a:t>
            </a:r>
            <a:endParaRPr lang="pt-BR" sz="2800" dirty="0"/>
          </a:p>
          <a:p>
            <a:pPr marL="0" indent="0" algn="ctr">
              <a:buNone/>
            </a:pPr>
            <a:r>
              <a:rPr lang="pt-BR" sz="2800" dirty="0"/>
              <a:t>Colonização é o ato de colonizar, ou seja, quando pessoas de um determinado país ou região vão para uma outra região (desabitada ou com nativos) para habitar ou explorar. No processo de colonização, ocorre a influência ou transferência cultural dos colonizadores para os colonizados e vice-versa</a:t>
            </a:r>
            <a:r>
              <a:rPr lang="pt-BR" sz="2800" dirty="0" smtClean="0"/>
              <a:t>.</a:t>
            </a:r>
          </a:p>
          <a:p>
            <a:pPr>
              <a:buFont typeface="Wingdings" panose="05000000000000000000" pitchFamily="2" charset="2"/>
              <a:buChar char="§"/>
            </a:pPr>
            <a:r>
              <a:rPr lang="pt-BR" sz="2800" dirty="0" smtClean="0"/>
              <a:t>Povoamento x Exploração</a:t>
            </a:r>
            <a:endParaRPr lang="pt-BR" sz="2800" dirty="0"/>
          </a:p>
        </p:txBody>
      </p:sp>
      <p:sp>
        <p:nvSpPr>
          <p:cNvPr id="3" name="Título 2"/>
          <p:cNvSpPr>
            <a:spLocks noGrp="1"/>
          </p:cNvSpPr>
          <p:nvPr>
            <p:ph type="title"/>
          </p:nvPr>
        </p:nvSpPr>
        <p:spPr>
          <a:xfrm>
            <a:off x="683568" y="188640"/>
            <a:ext cx="7756263" cy="554588"/>
          </a:xfrm>
          <a:ln>
            <a:solidFill>
              <a:schemeClr val="accent1"/>
            </a:solidFill>
          </a:ln>
        </p:spPr>
        <p:txBody>
          <a:bodyPr/>
          <a:lstStyle/>
          <a:p>
            <a:r>
              <a:rPr lang="pt-BR" sz="3200" dirty="0">
                <a:solidFill>
                  <a:srgbClr val="895D1D"/>
                </a:solidFill>
              </a:rPr>
              <a:t>BRASIL COLONIAL</a:t>
            </a:r>
            <a:endParaRPr lang="pt-BR" dirty="0"/>
          </a:p>
        </p:txBody>
      </p:sp>
    </p:spTree>
    <p:extLst>
      <p:ext uri="{BB962C8B-B14F-4D97-AF65-F5344CB8AC3E}">
        <p14:creationId xmlns:p14="http://schemas.microsoft.com/office/powerpoint/2010/main" val="658505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endParaRPr lang="pt-BR"/>
          </a:p>
        </p:txBody>
      </p:sp>
      <p:sp>
        <p:nvSpPr>
          <p:cNvPr id="4" name="Espaço Reservado para Conteúdo 3"/>
          <p:cNvSpPr>
            <a:spLocks noGrp="1"/>
          </p:cNvSpPr>
          <p:nvPr>
            <p:ph idx="1"/>
          </p:nvPr>
        </p:nvSpPr>
        <p:spPr>
          <a:xfrm>
            <a:off x="699247" y="2996952"/>
            <a:ext cx="7745505" cy="3129210"/>
          </a:xfrm>
        </p:spPr>
        <p:txBody>
          <a:bodyPr/>
          <a:lstStyle/>
          <a:p>
            <a:endParaRPr lang="pt-BR"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28396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0"/>
            <a:ext cx="486003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477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323528" y="1268760"/>
            <a:ext cx="8568952" cy="3877815"/>
          </a:xfrm>
        </p:spPr>
        <p:txBody>
          <a:bodyPr>
            <a:noAutofit/>
          </a:bodyPr>
          <a:lstStyle/>
          <a:p>
            <a:pPr marL="0" indent="0" algn="ctr">
              <a:buNone/>
            </a:pPr>
            <a:r>
              <a:rPr lang="pt-BR" sz="2800" dirty="0" smtClean="0"/>
              <a:t>ÍNDIOS</a:t>
            </a:r>
          </a:p>
          <a:p>
            <a:r>
              <a:rPr lang="pt-BR" sz="2800" dirty="0" smtClean="0"/>
              <a:t>Reconhecimento do terreno</a:t>
            </a:r>
          </a:p>
          <a:p>
            <a:r>
              <a:rPr lang="pt-BR" sz="2800" dirty="0" smtClean="0"/>
              <a:t>Exploração </a:t>
            </a:r>
          </a:p>
          <a:p>
            <a:r>
              <a:rPr lang="pt-BR" sz="2800" dirty="0" smtClean="0"/>
              <a:t>Açúcar</a:t>
            </a:r>
          </a:p>
          <a:p>
            <a:r>
              <a:rPr lang="pt-BR" sz="2800" dirty="0"/>
              <a:t>A </a:t>
            </a:r>
            <a:r>
              <a:rPr lang="pt-BR" sz="2800" dirty="0" smtClean="0"/>
              <a:t>catequização </a:t>
            </a:r>
            <a:r>
              <a:rPr lang="pt-BR" sz="2800" dirty="0"/>
              <a:t>como forma de </a:t>
            </a:r>
            <a:r>
              <a:rPr lang="pt-BR" sz="2800" dirty="0" smtClean="0"/>
              <a:t>dominação</a:t>
            </a:r>
          </a:p>
          <a:p>
            <a:r>
              <a:rPr lang="pt-BR" sz="2800" dirty="0" smtClean="0"/>
              <a:t>Aldeamento</a:t>
            </a:r>
          </a:p>
          <a:p>
            <a:r>
              <a:rPr lang="pt-BR" sz="2800" dirty="0" smtClean="0"/>
              <a:t>Civilizar o índio para o trabalho</a:t>
            </a:r>
          </a:p>
          <a:p>
            <a:r>
              <a:rPr lang="pt-BR" sz="2800" dirty="0" smtClean="0"/>
              <a:t>Terras, mão de obra e fortalecimento militar = LUCRO</a:t>
            </a:r>
          </a:p>
          <a:p>
            <a:r>
              <a:rPr lang="pt-BR" sz="2800" dirty="0" smtClean="0"/>
              <a:t>Conquista do território </a:t>
            </a:r>
            <a:endParaRPr lang="pt-BR" sz="2800" dirty="0"/>
          </a:p>
        </p:txBody>
      </p:sp>
      <p:sp>
        <p:nvSpPr>
          <p:cNvPr id="3" name="Título 2"/>
          <p:cNvSpPr>
            <a:spLocks noGrp="1"/>
          </p:cNvSpPr>
          <p:nvPr>
            <p:ph type="title"/>
          </p:nvPr>
        </p:nvSpPr>
        <p:spPr>
          <a:xfrm>
            <a:off x="683568" y="188640"/>
            <a:ext cx="7756263" cy="504056"/>
          </a:xfrm>
          <a:ln>
            <a:solidFill>
              <a:schemeClr val="accent1"/>
            </a:solidFill>
          </a:ln>
        </p:spPr>
        <p:txBody>
          <a:bodyPr/>
          <a:lstStyle/>
          <a:p>
            <a:r>
              <a:rPr lang="pt-BR" sz="3200" dirty="0">
                <a:solidFill>
                  <a:srgbClr val="895D1D"/>
                </a:solidFill>
              </a:rPr>
              <a:t>BRASIL COLONIAL</a:t>
            </a:r>
            <a:endParaRPr lang="pt-BR" dirty="0"/>
          </a:p>
        </p:txBody>
      </p:sp>
    </p:spTree>
    <p:extLst>
      <p:ext uri="{BB962C8B-B14F-4D97-AF65-F5344CB8AC3E}">
        <p14:creationId xmlns:p14="http://schemas.microsoft.com/office/powerpoint/2010/main" val="3889421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endParaRPr lang="pt-B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8107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683568" y="1340768"/>
            <a:ext cx="7745505" cy="4464496"/>
          </a:xfrm>
        </p:spPr>
        <p:txBody>
          <a:bodyPr>
            <a:normAutofit/>
          </a:bodyPr>
          <a:lstStyle/>
          <a:p>
            <a:pPr marL="0" indent="0" algn="ctr">
              <a:buNone/>
            </a:pPr>
            <a:r>
              <a:rPr lang="pt-BR" sz="2800" dirty="0" smtClean="0"/>
              <a:t>NEGROS</a:t>
            </a:r>
          </a:p>
          <a:p>
            <a:r>
              <a:rPr lang="pt-BR" sz="2800" dirty="0" smtClean="0"/>
              <a:t>Necessidade de mão de obra qualificada </a:t>
            </a:r>
          </a:p>
          <a:p>
            <a:r>
              <a:rPr lang="pt-BR" sz="2800" dirty="0" smtClean="0"/>
              <a:t>Africanos</a:t>
            </a:r>
          </a:p>
          <a:p>
            <a:r>
              <a:rPr lang="pt-BR" sz="2800" dirty="0" smtClean="0"/>
              <a:t>Importância das rotas no Atlântico</a:t>
            </a:r>
          </a:p>
          <a:p>
            <a:r>
              <a:rPr lang="pt-BR" sz="2800" dirty="0" smtClean="0"/>
              <a:t>Escravidão</a:t>
            </a:r>
          </a:p>
          <a:p>
            <a:r>
              <a:rPr lang="pt-BR" sz="2800" dirty="0" smtClean="0"/>
              <a:t>Leis</a:t>
            </a:r>
          </a:p>
          <a:p>
            <a:r>
              <a:rPr lang="pt-BR" sz="2800" dirty="0" smtClean="0"/>
              <a:t>Do açúcar ao café </a:t>
            </a:r>
          </a:p>
          <a:p>
            <a:r>
              <a:rPr lang="pt-BR" sz="2800" dirty="0" smtClean="0"/>
              <a:t> Resistência</a:t>
            </a:r>
            <a:endParaRPr lang="pt-BR" sz="2800" dirty="0"/>
          </a:p>
        </p:txBody>
      </p:sp>
      <p:sp>
        <p:nvSpPr>
          <p:cNvPr id="3" name="Título 2"/>
          <p:cNvSpPr>
            <a:spLocks noGrp="1"/>
          </p:cNvSpPr>
          <p:nvPr>
            <p:ph type="title"/>
          </p:nvPr>
        </p:nvSpPr>
        <p:spPr>
          <a:xfrm>
            <a:off x="683568" y="116632"/>
            <a:ext cx="7756263" cy="482580"/>
          </a:xfrm>
          <a:ln>
            <a:solidFill>
              <a:schemeClr val="accent1"/>
            </a:solidFill>
          </a:ln>
        </p:spPr>
        <p:txBody>
          <a:bodyPr/>
          <a:lstStyle/>
          <a:p>
            <a:r>
              <a:rPr lang="pt-BR" sz="3200" dirty="0">
                <a:solidFill>
                  <a:srgbClr val="895D1D"/>
                </a:solidFill>
              </a:rPr>
              <a:t>BRASIL COLONIAL</a:t>
            </a:r>
            <a:endParaRPr lang="pt-B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538945"/>
            <a:ext cx="4062117" cy="3308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3318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endParaRPr lang="pt-B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707904" cy="2996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21758" y="0"/>
            <a:ext cx="5422241" cy="2996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975814"/>
            <a:ext cx="5004048" cy="3882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2996952"/>
            <a:ext cx="4139951" cy="3861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353555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pa Dura">
  <a:themeElements>
    <a:clrScheme name="Capa Dura">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apa Dura">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pa Dura">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351</TotalTime>
  <Words>334</Words>
  <Application>Microsoft Office PowerPoint</Application>
  <PresentationFormat>Apresentação na tela (4:3)</PresentationFormat>
  <Paragraphs>86</Paragraphs>
  <Slides>13</Slides>
  <Notes>0</Notes>
  <HiddenSlides>0</HiddenSlides>
  <MMClips>0</MMClips>
  <ScaleCrop>false</ScaleCrop>
  <HeadingPairs>
    <vt:vector size="4" baseType="variant">
      <vt:variant>
        <vt:lpstr>Tema</vt:lpstr>
      </vt:variant>
      <vt:variant>
        <vt:i4>1</vt:i4>
      </vt:variant>
      <vt:variant>
        <vt:lpstr>Títulos de slides</vt:lpstr>
      </vt:variant>
      <vt:variant>
        <vt:i4>13</vt:i4>
      </vt:variant>
    </vt:vector>
  </HeadingPairs>
  <TitlesOfParts>
    <vt:vector size="14" baseType="lpstr">
      <vt:lpstr>Capa Dura</vt:lpstr>
      <vt:lpstr>BRASIL COLONIAL:</vt:lpstr>
      <vt:lpstr>BRASIL COLONIAL</vt:lpstr>
      <vt:lpstr>Apresentação do PowerPoint</vt:lpstr>
      <vt:lpstr>BRASIL COLONIAL</vt:lpstr>
      <vt:lpstr>Apresentação do PowerPoint</vt:lpstr>
      <vt:lpstr>BRASIL COLONIAL</vt:lpstr>
      <vt:lpstr>Apresentação do PowerPoint</vt:lpstr>
      <vt:lpstr>BRASIL COLONIAL</vt:lpstr>
      <vt:lpstr>Apresentação do PowerPoint</vt:lpstr>
      <vt:lpstr>BRASIL COLONIAL</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Sabryna</dc:creator>
  <cp:lastModifiedBy>Sabryna</cp:lastModifiedBy>
  <cp:revision>15</cp:revision>
  <dcterms:created xsi:type="dcterms:W3CDTF">2016-05-12T22:06:15Z</dcterms:created>
  <dcterms:modified xsi:type="dcterms:W3CDTF">2016-05-17T16:21:22Z</dcterms:modified>
</cp:coreProperties>
</file>