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3" r:id="rId9"/>
    <p:sldId id="267" r:id="rId10"/>
    <p:sldId id="261" r:id="rId11"/>
    <p:sldId id="262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4BB8-9FCF-4D10-9329-0ED4CC170F03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C28B-5757-4203-B1CD-800D5AE266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AC28B-5757-4203-B1CD-800D5AE2667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B437AC-98C4-4622-B229-0C446495760A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BB047-1338-4DC7-A580-11EDCF6145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1448" y="1166810"/>
            <a:ext cx="8229600" cy="4572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12192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 que você pensa quando olha para essas imagens?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Gerffeson\Downloads\ArquivoExib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2781301" cy="2781300"/>
          </a:xfrm>
          <a:prstGeom prst="rect">
            <a:avLst/>
          </a:prstGeom>
          <a:noFill/>
        </p:spPr>
      </p:pic>
      <p:pic>
        <p:nvPicPr>
          <p:cNvPr id="7173" name="Picture 5" descr="C:\Users\Gerffeson\Downloads\94987221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71942"/>
            <a:ext cx="4286280" cy="2163232"/>
          </a:xfrm>
          <a:prstGeom prst="rect">
            <a:avLst/>
          </a:prstGeom>
          <a:noFill/>
        </p:spPr>
      </p:pic>
      <p:pic>
        <p:nvPicPr>
          <p:cNvPr id="7170" name="Picture 2" descr="C:\Users\Gerffeson\Downloads\626cde79cf2df174a6e2b06d9bfe91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1882560" cy="3214710"/>
          </a:xfrm>
          <a:prstGeom prst="rect">
            <a:avLst/>
          </a:prstGeom>
          <a:noFill/>
        </p:spPr>
      </p:pic>
      <p:pic>
        <p:nvPicPr>
          <p:cNvPr id="7172" name="Picture 4" descr="C:\Users\Gerffeson\Downloads\king-clov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57298"/>
            <a:ext cx="214312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rffeson\Downloads\index_clip_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70"/>
            <a:ext cx="3714776" cy="4857784"/>
          </a:xfrm>
          <a:prstGeom prst="rect">
            <a:avLst/>
          </a:prstGeom>
          <a:noFill/>
        </p:spPr>
      </p:pic>
      <p:pic>
        <p:nvPicPr>
          <p:cNvPr id="5123" name="Picture 3" descr="C:\Users\Gerffeson\Downloads\300px-Simone_Martini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307183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rffeson\Downloads\Vatican-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500990" cy="5986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rffeson\Downloads\index_clip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15172" cy="582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Historiador Medievalista é aquele que estuda o período medieval. Os mais famosos são: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CURIOSIDADE!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Gerffeson\Downloads\0aaa4d6d-d882-4bc0-bf95-9b1084510f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2857520" cy="2786082"/>
          </a:xfrm>
          <a:prstGeom prst="rect">
            <a:avLst/>
          </a:prstGeom>
          <a:noFill/>
        </p:spPr>
      </p:pic>
      <p:pic>
        <p:nvPicPr>
          <p:cNvPr id="8196" name="Picture 4" descr="C:\Users\Gerffeson\Downloads\Le-Goff-300x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034" y="2714620"/>
            <a:ext cx="2990428" cy="278608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28662" y="57150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Georges </a:t>
            </a:r>
            <a:r>
              <a:rPr lang="pt-BR" sz="2800" dirty="0" err="1" smtClean="0">
                <a:solidFill>
                  <a:schemeClr val="bg1"/>
                </a:solidFill>
              </a:rPr>
              <a:t>Duby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2066" y="571501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Jacques Le </a:t>
            </a:r>
            <a:r>
              <a:rPr lang="pt-BR" sz="2800" dirty="0" err="1">
                <a:solidFill>
                  <a:schemeClr val="bg1"/>
                </a:solidFill>
              </a:rPr>
              <a:t>Goff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termo de Idade Média foi criado pelos pensadores humanistas* em meados dos anos 1400, que servia para identificar o período entre 400 e 1400 (século V até XV).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que a Idade Média é chamada de Idade das Trevas.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Religião &gt; Economia &gt; Sociedade.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Feudalismo e as Relações de Vassalagem. </a:t>
            </a: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Sociedade das Três Ordens (Os que oram, os que guerreiam, os que trabalham. 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Alta Idade Média e Baixa </a:t>
            </a:r>
            <a:r>
              <a:rPr lang="pt-B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Idade Média.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Idade Média ou Medieval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rffeson\Downloads\Homem-Vitruvi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57216"/>
            <a:ext cx="4762500" cy="52578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42910" y="578645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Homem </a:t>
            </a:r>
            <a:r>
              <a:rPr lang="pt-BR" dirty="0" err="1" smtClean="0">
                <a:solidFill>
                  <a:schemeClr val="bg1"/>
                </a:solidFill>
              </a:rPr>
              <a:t>Vitruviano</a:t>
            </a:r>
            <a:r>
              <a:rPr lang="pt-BR" dirty="0" smtClean="0">
                <a:solidFill>
                  <a:schemeClr val="bg1"/>
                </a:solidFill>
              </a:rPr>
              <a:t>, símbolo do humanismo desenhado por Marcos </a:t>
            </a:r>
            <a:r>
              <a:rPr lang="pt-BR" dirty="0" err="1" smtClean="0">
                <a:solidFill>
                  <a:schemeClr val="bg1"/>
                </a:solidFill>
              </a:rPr>
              <a:t>Vitruvio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ffeson\Downloads\3-ordens-mediev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85791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erffeson\Downloads\Cerimonia de Vassalagem - BRASIL ESC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857784" cy="3643338"/>
          </a:xfrm>
          <a:prstGeom prst="rect">
            <a:avLst/>
          </a:prstGeom>
          <a:noFill/>
        </p:spPr>
      </p:pic>
      <p:pic>
        <p:nvPicPr>
          <p:cNvPr id="3074" name="Picture 2" descr="C:\Users\Gerffeson\Downloads\suserania-e-vassalagem-historia-da-idade-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5568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erffeson\Downloads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841"/>
            <a:ext cx="8072494" cy="605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 Poder da Igreja Católica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Igreja acima do poder do Estado: leis, impostos e conhecimento.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Filosofia Cristã: Deus acima de tudo.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hierarquia do universo.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outras religiões: islamismo, judaísmo, budismo.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Cruzadas.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Clero; Nobreza; Mercadores; Camponeses.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rffeson\Downloads\63 feudalismo-cla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77" y="3286124"/>
            <a:ext cx="7724775" cy="2971800"/>
          </a:xfrm>
          <a:prstGeom prst="rect">
            <a:avLst/>
          </a:prstGeom>
          <a:noFill/>
        </p:spPr>
      </p:pic>
      <p:pic>
        <p:nvPicPr>
          <p:cNvPr id="10243" name="Picture 3" descr="C:\Users\Gerffeson\Downloads\2-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592" y="357166"/>
            <a:ext cx="765362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</TotalTime>
  <Words>191</Words>
  <Application>Microsoft Office PowerPoint</Application>
  <PresentationFormat>Apresentação na tela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 O que você pensa quando olha para essas imagens?</vt:lpstr>
      <vt:lpstr>CURIOSIDADE!</vt:lpstr>
      <vt:lpstr>Idade Média ou Medieval </vt:lpstr>
      <vt:lpstr>Slide 4</vt:lpstr>
      <vt:lpstr>Slide 5</vt:lpstr>
      <vt:lpstr>Slide 6</vt:lpstr>
      <vt:lpstr>Slide 7</vt:lpstr>
      <vt:lpstr>O Poder da Igreja Católica 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Idade Média ou Medieval</dc:title>
  <dc:creator>Gerffeson</dc:creator>
  <cp:lastModifiedBy>Gerffeson</cp:lastModifiedBy>
  <cp:revision>9</cp:revision>
  <dcterms:created xsi:type="dcterms:W3CDTF">2016-10-04T06:36:03Z</dcterms:created>
  <dcterms:modified xsi:type="dcterms:W3CDTF">2016-10-04T07:56:45Z</dcterms:modified>
</cp:coreProperties>
</file>