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5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BR" smtClean="0"/>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9/26/2016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41D2AC3-6A0B-4169-B1EA-E3AE8B351BDD}"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D4B9363-8B87-41B7-9F8E-64519CBB8F34}"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AEF5746-5284-4951-9F37-7AE924EDBCB7}"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2398B29-7265-4A65-A2A4-6703C057B7C1}"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smtClean="0"/>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28FBA082-94DF-4C4B-A041-6624924AB0A8}" type="datetimeFigureOut">
              <a:rPr lang="en-US" dirty="0"/>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smtClean="0"/>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B27686C4-3AB5-4E0C-86CA-FB108C350AA9}" type="datetimeFigureOut">
              <a:rPr lang="en-US" dirty="0"/>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smtClean="0"/>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smtClean="0"/>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BR" smtClean="0"/>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F7F47CF-67C9-420C-80A5-E2069FF0C2DF}"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smtClean="0"/>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0C3BFE2-83B7-4B0A-B9D3-AB28331082B3}"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2EF78E3-FDA3-4D28-AAA2-0B81F349A39D}"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9/26/2016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Ditadura militar </a:t>
            </a:r>
            <a:endParaRPr lang="pt-BR" dirty="0"/>
          </a:p>
        </p:txBody>
      </p:sp>
      <p:sp>
        <p:nvSpPr>
          <p:cNvPr id="3" name="Subtítulo 2"/>
          <p:cNvSpPr>
            <a:spLocks noGrp="1"/>
          </p:cNvSpPr>
          <p:nvPr>
            <p:ph type="subTitle" idx="1"/>
          </p:nvPr>
        </p:nvSpPr>
        <p:spPr>
          <a:xfrm rot="21420000">
            <a:off x="832831" y="1355314"/>
            <a:ext cx="9722072" cy="535075"/>
          </a:xfrm>
        </p:spPr>
        <p:txBody>
          <a:bodyPr/>
          <a:lstStyle/>
          <a:p>
            <a:r>
              <a:rPr lang="pt-BR" dirty="0" smtClean="0"/>
              <a:t>Precisamos falar sobre </a:t>
            </a:r>
            <a:endParaRPr lang="pt-BR" dirty="0"/>
          </a:p>
        </p:txBody>
      </p:sp>
    </p:spTree>
    <p:extLst>
      <p:ext uri="{BB962C8B-B14F-4D97-AF65-F5344CB8AC3E}">
        <p14:creationId xmlns:p14="http://schemas.microsoft.com/office/powerpoint/2010/main" val="994123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9136" y="334850"/>
            <a:ext cx="3255135" cy="2021983"/>
          </a:xfrm>
        </p:spPr>
        <p:txBody>
          <a:bodyPr>
            <a:normAutofit fontScale="90000"/>
          </a:bodyPr>
          <a:lstStyle/>
          <a:p>
            <a:r>
              <a:rPr lang="pt-BR" dirty="0" smtClean="0"/>
              <a:t>O que foi a ditadura militar? </a:t>
            </a:r>
            <a:endParaRPr lang="pt-BR" dirty="0"/>
          </a:p>
        </p:txBody>
      </p:sp>
      <p:sp>
        <p:nvSpPr>
          <p:cNvPr id="3" name="Espaço Reservado para Conteúdo 2"/>
          <p:cNvSpPr>
            <a:spLocks noGrp="1"/>
          </p:cNvSpPr>
          <p:nvPr>
            <p:ph sz="quarter" idx="13"/>
          </p:nvPr>
        </p:nvSpPr>
        <p:spPr>
          <a:xfrm>
            <a:off x="685800" y="1687132"/>
            <a:ext cx="10467303" cy="3940935"/>
          </a:xfrm>
        </p:spPr>
        <p:txBody>
          <a:bodyPr/>
          <a:lstStyle/>
          <a:p>
            <a:pPr algn="ctr">
              <a:buFont typeface="Wingdings" panose="05000000000000000000" pitchFamily="2" charset="2"/>
              <a:buChar char=""/>
            </a:pPr>
            <a:r>
              <a:rPr lang="pt-BR" dirty="0" smtClean="0"/>
              <a:t> </a:t>
            </a:r>
            <a:br>
              <a:rPr lang="pt-BR" dirty="0" smtClean="0"/>
            </a:br>
            <a:r>
              <a:rPr lang="pt-BR" dirty="0" smtClean="0"/>
              <a:t>O </a:t>
            </a:r>
            <a:r>
              <a:rPr lang="pt-BR" dirty="0"/>
              <a:t>Regime militar  foi o período da política brasileira em que militares conduziram o país. Essa época ficou marcada na história do Brasil através da prática de vários Atos Institucionais que colocavam em prática a censura, a perseguição política, a supressão de direitos constitucionais, a falta total de democracia e a repressão àqueles que eram contrários ao regime militar.  </a:t>
            </a:r>
            <a:r>
              <a:rPr lang="pt-BR" dirty="0" smtClean="0"/>
              <a:t>os </a:t>
            </a:r>
            <a:r>
              <a:rPr lang="pt-BR" dirty="0"/>
              <a:t>militares na época justificaram o golpe, sob a alegação de que havia uma ameaça comunista no país.</a:t>
            </a:r>
          </a:p>
        </p:txBody>
      </p:sp>
    </p:spTree>
    <p:extLst>
      <p:ext uri="{BB962C8B-B14F-4D97-AF65-F5344CB8AC3E}">
        <p14:creationId xmlns:p14="http://schemas.microsoft.com/office/powerpoint/2010/main" val="3495724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2770" y="518376"/>
            <a:ext cx="5985455" cy="782392"/>
          </a:xfrm>
        </p:spPr>
        <p:txBody>
          <a:bodyPr>
            <a:normAutofit fontScale="90000"/>
          </a:bodyPr>
          <a:lstStyle/>
          <a:p>
            <a:r>
              <a:rPr lang="pt-BR" sz="4400" dirty="0" smtClean="0"/>
              <a:t>QUEM Foram os afetados pelo governo militar?</a:t>
            </a:r>
            <a:endParaRPr lang="pt-BR" sz="4400" dirty="0"/>
          </a:p>
        </p:txBody>
      </p:sp>
      <p:sp>
        <p:nvSpPr>
          <p:cNvPr id="3" name="Espaço Reservado para Conteúdo 2"/>
          <p:cNvSpPr>
            <a:spLocks noGrp="1"/>
          </p:cNvSpPr>
          <p:nvPr>
            <p:ph sz="quarter" idx="13"/>
          </p:nvPr>
        </p:nvSpPr>
        <p:spPr>
          <a:xfrm>
            <a:off x="582770" y="1496726"/>
            <a:ext cx="10394707" cy="3311189"/>
          </a:xfrm>
        </p:spPr>
        <p:txBody>
          <a:bodyPr/>
          <a:lstStyle/>
          <a:p>
            <a:pPr marL="0" indent="0" algn="ctr">
              <a:buNone/>
            </a:pPr>
            <a:r>
              <a:rPr lang="pt-BR" dirty="0" smtClean="0"/>
              <a:t>T0DAS AS PESSOAS FORAM AFETADAS PELO GOVERNO MILITAR. A CENSURA ERA VIVENCIADA POR TODOS, PORÉM, HOUVERAM PERSEGUIÇÕES, TORTURAS, ASSÉDIO, MORTE, PARA COM AQUELES QUE SE EXPUNHAM CONTRA OS DITAMES DO NOVO ‘GOVERNO’. VOCÊ JÁ IMAGINOU NÃO PODER COMPARTILHAR UMA IMAGEM NA SUA REDE SOCIAL PORQUE ELA NÃO CONDIZ COM O QUE O GOVERNO DESEJA? VOCÊ JÁ IMAGINOU SER PERSEGUIDO E TORTURADO PORQUE VOCÊ MANIFESTOU UMA SIMPLES OPNIÃO? VOCÊ JÁ SE IMAGINOU SEM LIBERDADE DE OPNIÃO, EXPRESSÃO, RELIGIÃO? </a:t>
            </a:r>
            <a:endParaRPr lang="pt-BR" dirty="0"/>
          </a:p>
        </p:txBody>
      </p:sp>
    </p:spTree>
    <p:extLst>
      <p:ext uri="{BB962C8B-B14F-4D97-AF65-F5344CB8AC3E}">
        <p14:creationId xmlns:p14="http://schemas.microsoft.com/office/powerpoint/2010/main" val="91186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89586"/>
            <a:ext cx="10394706" cy="1377596"/>
          </a:xfrm>
        </p:spPr>
        <p:txBody>
          <a:bodyPr>
            <a:noAutofit/>
          </a:bodyPr>
          <a:lstStyle/>
          <a:p>
            <a:r>
              <a:rPr lang="pt-BR" sz="4400" dirty="0" smtClean="0"/>
              <a:t>PORQUE AS PESSOAS DIZEM QUE A ECONOMIA MELHOROU, E QUE NÃO HOUVE CORRUPÇÃO?</a:t>
            </a:r>
            <a:endParaRPr lang="pt-BR" sz="4400" dirty="0"/>
          </a:p>
        </p:txBody>
      </p:sp>
      <p:sp>
        <p:nvSpPr>
          <p:cNvPr id="3" name="Espaço Reservado para Conteúdo 2"/>
          <p:cNvSpPr>
            <a:spLocks noGrp="1"/>
          </p:cNvSpPr>
          <p:nvPr>
            <p:ph sz="quarter" idx="13"/>
          </p:nvPr>
        </p:nvSpPr>
        <p:spPr/>
        <p:txBody>
          <a:bodyPr/>
          <a:lstStyle/>
          <a:p>
            <a:pPr algn="ctr">
              <a:buFont typeface="Symbol" panose="05050102010706020507" pitchFamily="18" charset="2"/>
              <a:buChar char=""/>
            </a:pPr>
            <a:r>
              <a:rPr lang="pt-BR" dirty="0" smtClean="0"/>
              <a:t/>
            </a:r>
            <a:br>
              <a:rPr lang="pt-BR" dirty="0" smtClean="0"/>
            </a:br>
            <a:r>
              <a:rPr lang="pt-BR" dirty="0" smtClean="0"/>
              <a:t>UM TERCEIRO PONTO É A ECONOMIA. COMO É SABIDO, OS GOLPISTAS QUE GOVERNARAM PEGARAM EMPRÉSTIMOS NO EXTERIOR E ABRIRAM O BRASIL PARA O MERCADO EXTERNO. O QUE OCORREU? DURANTE UM PERÍODO DE TEMPO O PIB CRESCEU PELA GERAÇÃO DE EMPREGO. A TAXA DE INFLAÇÃO ERA DE 18% E AO FINAL DO PERIODO DE REGIME MILITAR, A DÍVIDA RENDEU CADA VEZ MAIS PARA O BOLSO DO BRASILEIRO. </a:t>
            </a:r>
            <a:br>
              <a:rPr lang="pt-BR" dirty="0" smtClean="0"/>
            </a:br>
            <a:r>
              <a:rPr lang="pt-BR" dirty="0" smtClean="0"/>
              <a:t>A ÉPOCA DOS MILITARES PODE SER CONSIDERADA COMO UMA DAS MAIS CORRUPTAS ATÉ A ATUALIDADE</a:t>
            </a:r>
            <a:endParaRPr lang="pt-BR" dirty="0"/>
          </a:p>
        </p:txBody>
      </p:sp>
    </p:spTree>
    <p:extLst>
      <p:ext uri="{BB962C8B-B14F-4D97-AF65-F5344CB8AC3E}">
        <p14:creationId xmlns:p14="http://schemas.microsoft.com/office/powerpoint/2010/main" val="257517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35" y="167426"/>
            <a:ext cx="5357611" cy="367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446" y="1453769"/>
            <a:ext cx="5174788" cy="3826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1330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2988111"/>
            <a:ext cx="4688379" cy="2532965"/>
          </a:xfrm>
          <a:prstGeom prst="rect">
            <a:avLst/>
          </a:prstGeom>
          <a:ln>
            <a:noFill/>
          </a:ln>
          <a:effectLst>
            <a:softEdge rad="112500"/>
          </a:effec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758" y="0"/>
            <a:ext cx="3928056" cy="2968879"/>
          </a:xfrm>
          <a:prstGeom prst="rect">
            <a:avLst/>
          </a:prstGeom>
          <a:ln>
            <a:noFill/>
          </a:ln>
          <a:effectLst>
            <a:softEdge rad="112500"/>
          </a:effectLst>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7" y="0"/>
            <a:ext cx="4843684" cy="3324448"/>
          </a:xfrm>
          <a:prstGeom prst="rect">
            <a:avLst/>
          </a:prstGeom>
          <a:ln>
            <a:noFill/>
          </a:ln>
          <a:effectLst>
            <a:softEdge rad="112500"/>
          </a:effectLst>
        </p:spPr>
      </p:pic>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8379" y="2834766"/>
            <a:ext cx="3837435" cy="2839654"/>
          </a:xfrm>
          <a:prstGeom prst="rect">
            <a:avLst/>
          </a:prstGeom>
          <a:ln>
            <a:noFill/>
          </a:ln>
          <a:effectLst>
            <a:softEdge rad="112500"/>
          </a:effectLst>
        </p:spPr>
      </p:pic>
      <p:pic>
        <p:nvPicPr>
          <p:cNvPr id="10" name="Image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368" y="2834766"/>
            <a:ext cx="3285164" cy="2815533"/>
          </a:xfrm>
          <a:prstGeom prst="rect">
            <a:avLst/>
          </a:prstGeom>
          <a:ln>
            <a:noFill/>
          </a:ln>
          <a:effectLst>
            <a:softEdge rad="112500"/>
          </a:effectLst>
        </p:spPr>
      </p:pic>
      <p:pic>
        <p:nvPicPr>
          <p:cNvPr id="11" name="Imagem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0368" y="129225"/>
            <a:ext cx="3285164" cy="2681420"/>
          </a:xfrm>
          <a:prstGeom prst="rect">
            <a:avLst/>
          </a:prstGeom>
          <a:ln>
            <a:noFill/>
          </a:ln>
          <a:effectLst>
            <a:softEdge rad="112500"/>
          </a:effectLst>
        </p:spPr>
      </p:pic>
    </p:spTree>
    <p:extLst>
      <p:ext uri="{BB962C8B-B14F-4D97-AF65-F5344CB8AC3E}">
        <p14:creationId xmlns:p14="http://schemas.microsoft.com/office/powerpoint/2010/main" val="3038040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ditadura mili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6" y="0"/>
            <a:ext cx="10187189" cy="566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4585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260</TotalTime>
  <Words>127</Words>
  <Application>Microsoft Office PowerPoint</Application>
  <PresentationFormat>Widescreen</PresentationFormat>
  <Paragraphs>8</Paragraphs>
  <Slides>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vt:i4>
      </vt:variant>
    </vt:vector>
  </HeadingPairs>
  <TitlesOfParts>
    <vt:vector size="12" baseType="lpstr">
      <vt:lpstr>Arial</vt:lpstr>
      <vt:lpstr>Impact</vt:lpstr>
      <vt:lpstr>Symbol</vt:lpstr>
      <vt:lpstr>Wingdings</vt:lpstr>
      <vt:lpstr>Evento Principal</vt:lpstr>
      <vt:lpstr>Ditadura militar </vt:lpstr>
      <vt:lpstr>O que foi a ditadura militar? </vt:lpstr>
      <vt:lpstr>QUEM Foram os afetados pelo governo militar?</vt:lpstr>
      <vt:lpstr>PORQUE AS PESSOAS DIZEM QUE A ECONOMIA MELHOROU, E QUE NÃO HOUVE CORRUPÇÃO?</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Ditadura militar</dc:title>
  <dc:creator>Camila Rafaela</dc:creator>
  <cp:lastModifiedBy>Camila Rafaela</cp:lastModifiedBy>
  <cp:revision>11</cp:revision>
  <dcterms:created xsi:type="dcterms:W3CDTF">2016-09-26T22:39:57Z</dcterms:created>
  <dcterms:modified xsi:type="dcterms:W3CDTF">2016-09-27T03:00:08Z</dcterms:modified>
</cp:coreProperties>
</file>