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B5C468-1BB3-499B-9ECD-AEC97B5F08B5}" type="datetimeFigureOut">
              <a:rPr lang="pt-BR" smtClean="0"/>
              <a:t>08/12/2017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5D745C-86E8-43E9-88EE-7103D4AE744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500042"/>
            <a:ext cx="6172200" cy="3571900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EXPERIÊNCIAS METODOLÓGICAS E REPRESENTAÇÕES DOS LIVROS DIDÁTICOS SOBRE A CULTURA INDÍGENA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3929066"/>
            <a:ext cx="6172200" cy="1714512"/>
          </a:xfrm>
        </p:spPr>
        <p:txBody>
          <a:bodyPr>
            <a:noAutofit/>
          </a:bodyPr>
          <a:lstStyle/>
          <a:p>
            <a:pPr algn="r"/>
            <a:r>
              <a:rPr lang="pt-BR" sz="2400" dirty="0">
                <a:latin typeface="Arial" pitchFamily="34" charset="0"/>
                <a:cs typeface="Arial" pitchFamily="34" charset="0"/>
              </a:rPr>
              <a:t>Cláudio Roberto A. A.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Júnior</a:t>
            </a:r>
          </a:p>
          <a:p>
            <a:pPr algn="r"/>
            <a:r>
              <a:rPr lang="pt-BR" sz="2400" dirty="0">
                <a:latin typeface="Arial" pitchFamily="34" charset="0"/>
                <a:cs typeface="Arial" pitchFamily="34" charset="0"/>
              </a:rPr>
              <a:t>Mikaely Silva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Arruda*</a:t>
            </a:r>
          </a:p>
          <a:p>
            <a:pPr algn="r"/>
            <a:r>
              <a:rPr lang="pt-BR" sz="2400" dirty="0" smtClean="0">
                <a:latin typeface="Arial" pitchFamily="34" charset="0"/>
                <a:cs typeface="Arial" pitchFamily="34" charset="0"/>
              </a:rPr>
              <a:t>Mikaely.arruda@hotmail.com</a:t>
            </a:r>
          </a:p>
          <a:p>
            <a:pPr algn="r"/>
            <a:r>
              <a:rPr lang="pt-BR" sz="2400" dirty="0">
                <a:latin typeface="Arial" pitchFamily="34" charset="0"/>
                <a:cs typeface="Arial" pitchFamily="34" charset="0"/>
              </a:rPr>
              <a:t>Mylanie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Camelo</a:t>
            </a:r>
          </a:p>
          <a:p>
            <a:pPr algn="ctr"/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Federal de Campina Grande</a:t>
            </a:r>
          </a:p>
          <a:p>
            <a:pPr algn="ctr"/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Dezembro, 2017</a:t>
            </a:r>
          </a:p>
          <a:p>
            <a:pPr algn="ctr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Considerações finais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Diante das aulas compartilhadas com essas turmas do 2° ano, foi possível detectar que “ensinar história” engloba aspectos bem mais amplos do que ler e responder as atividades propostas pelos livros didáticos, de modo que é justamente não ficando preso a ele que o alunado se desenvolve criticamente, tornando-se um ser critico. Além disso, nossas experiências reforçaram que a sala de aula é um espaço de diálogo que deve ser mais que expositiva.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diálogo, as idéias vão tomando corpo, tornando-se mais precisas. O conflito de pontos de vista aguça o espírito crítico, estimula a revisão das opiniões, contribui para relativizar posições [...]. É neste momento do diálogo e da reflexão que os alunos tomam consciência de sua atividade cognitiva, dos procedimentos de investigação que utilizaram aprendendo a geri-los e aperfeiçoá-lo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.” </a:t>
            </a:r>
          </a:p>
          <a:p>
            <a:pPr algn="r">
              <a:buNone/>
            </a:pPr>
            <a:r>
              <a:rPr lang="pt-BR" dirty="0" smtClean="0"/>
              <a:t>Garrido (2002, p. 45) </a:t>
            </a:r>
          </a:p>
          <a:p>
            <a:pPr algn="r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71438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Referências 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err="1" smtClean="0">
                <a:latin typeface="Arial" pitchFamily="34" charset="0"/>
                <a:cs typeface="Arial" pitchFamily="34" charset="0"/>
              </a:rPr>
              <a:t>Boulos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Junior, Alfredo.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História, sociedade &amp; cidadania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2. Ed. São Paulo: FTD, 2012.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GARRIDO, Elsa.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Sala de aula: Espaço de construção do conhecimento para o aluno e de pesquisa e desenvolvimento profissional para o professor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In: CASTRO, Amélia Domingues de; CARVALHO, Anna Maria Pessoa de .(org.).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Ensinar a ensinar: Didática para a escola fundamental e médio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São Paulo: Pioneira,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Thomson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2002.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LOPES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Antônia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Osima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Aula Expositiva: Superando o Tradicional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In: VEIGA, Ilma P. A (org.). Técnicas de Ensino: Por que não? São Paulo: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Papirus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,1991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500042"/>
            <a:ext cx="6172200" cy="3571900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EXPERIÊNCIAS METODOLÓGICAS E REPRESENTAÇÕES DOS LIVROS DIDÁTICOS SOBRE A CULTURA INDÍGENA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3929066"/>
            <a:ext cx="6215090" cy="1285884"/>
          </a:xfrm>
        </p:spPr>
        <p:txBody>
          <a:bodyPr>
            <a:noAutofit/>
          </a:bodyPr>
          <a:lstStyle/>
          <a:p>
            <a:pPr algn="r"/>
            <a:r>
              <a:rPr lang="pt-BR" sz="24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Cláudio Roberto A. A. </a:t>
            </a:r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Júnior</a:t>
            </a:r>
          </a:p>
          <a:p>
            <a:pPr algn="r"/>
            <a:r>
              <a:rPr lang="pt-BR" sz="24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Mikaely Silva </a:t>
            </a:r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Arruda*</a:t>
            </a:r>
          </a:p>
          <a:p>
            <a:pPr algn="r"/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Mikaely.arruda@hotmail.com</a:t>
            </a:r>
          </a:p>
          <a:p>
            <a:pPr algn="r"/>
            <a:r>
              <a:rPr lang="pt-BR" sz="24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Mylanie </a:t>
            </a:r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Camelo</a:t>
            </a:r>
          </a:p>
          <a:p>
            <a:pPr algn="ctr"/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Federal de Campina Grande</a:t>
            </a:r>
          </a:p>
          <a:p>
            <a:pPr algn="ctr"/>
            <a:r>
              <a:rPr lang="pt-BR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Dezembro, 2017</a:t>
            </a:r>
          </a:p>
          <a:p>
            <a:pPr algn="ctr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Autofit/>
          </a:bodyPr>
          <a:lstStyle/>
          <a:p>
            <a:pPr algn="just"/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construir estratégias metodológicas para analisar a cultura indígena nos livros didáticos?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7496"/>
            <a:ext cx="7467600" cy="3616456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multiplicidade de produções textuais para discutir cultura indígena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Objetivos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29576" cy="52149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Geral: 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Discutir as múltiplas metodologias para o ensino de História, com o tema cultura indígena, problematizando a produção textual. </a:t>
            </a:r>
          </a:p>
          <a:p>
            <a:pPr>
              <a:lnSpc>
                <a:spcPct val="120000"/>
              </a:lnSpc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7467600" cy="60348"/>
          </a:xfrm>
        </p:spPr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 lvl="1" algn="just">
              <a:lnSpc>
                <a:spcPct val="120000"/>
              </a:lnSpc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Específicos: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Analisar as produções textuais, como as cartas e os cordéis escritos pelos alunos do 2° ano, para refletir a cultura indígena. 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Problematizar as narrativas e as imagens construídas através do livro e da música, para refletir a relação colonizador/colonizado.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metodologia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Analise do livro didático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Estudos complementares 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Atividades extra-curricular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resultados</a:t>
            </a: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 descr="22196128_1815482905148068_3629538890014622000_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85851" y="2071678"/>
            <a:ext cx="5786479" cy="4402147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 descr="22279942_1815482911814734_1823803048563356086_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857364"/>
            <a:ext cx="3929090" cy="3614749"/>
          </a:xfrm>
        </p:spPr>
      </p:pic>
      <p:pic>
        <p:nvPicPr>
          <p:cNvPr id="7" name="Imagem 6" descr="22279591_1815482908481401_6237428351569209536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857364"/>
            <a:ext cx="4071966" cy="364333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 descr="WhatsApp Image 2017-12-07 at 14.54.36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027117"/>
            <a:ext cx="6858048" cy="5116527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327</TotalTime>
  <Words>349</Words>
  <Application>Microsoft Office PowerPoint</Application>
  <PresentationFormat>Apresentação na tela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Balcão Envidraçado</vt:lpstr>
      <vt:lpstr>AS EXPERIÊNCIAS METODOLÓGICAS E REPRESENTAÇÕES DOS LIVROS DIDÁTICOS SOBRE A CULTURA INDÍGENA </vt:lpstr>
      <vt:lpstr>Como construir estratégias metodológicas para analisar a cultura indígena nos livros didáticos?</vt:lpstr>
      <vt:lpstr>A multiplicidade de produções textuais para discutir cultura indígena</vt:lpstr>
      <vt:lpstr>Objetivos</vt:lpstr>
      <vt:lpstr>: </vt:lpstr>
      <vt:lpstr>metodologia</vt:lpstr>
      <vt:lpstr>resultados</vt:lpstr>
      <vt:lpstr>Slide 8</vt:lpstr>
      <vt:lpstr>Slide 9</vt:lpstr>
      <vt:lpstr>Considerações finais</vt:lpstr>
      <vt:lpstr>Slide 11</vt:lpstr>
      <vt:lpstr>Referências </vt:lpstr>
      <vt:lpstr>AS EXPERIÊNCIAS METODOLÓGICAS E REPRESENTAÇÕES DOS LIVROS DIDÁTICOS SOBRE A CULTURA INDÍGENA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EXPERIÊNCIAS METODOLÓGICAS E REPRESENTAÇÕES DOS LIVROS DIDÁTICOS SOBRE A CULTURA INDÍGENA</dc:title>
  <dc:creator>Usuário</dc:creator>
  <cp:lastModifiedBy>Usuário</cp:lastModifiedBy>
  <cp:revision>26</cp:revision>
  <dcterms:created xsi:type="dcterms:W3CDTF">2017-12-08T13:58:47Z</dcterms:created>
  <dcterms:modified xsi:type="dcterms:W3CDTF">2017-12-08T19:26:29Z</dcterms:modified>
</cp:coreProperties>
</file>