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7A54-E7DC-4FF5-BBB5-AC5D411E81C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76DB-A89D-468B-B3D1-236122489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55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7A54-E7DC-4FF5-BBB5-AC5D411E81C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76DB-A89D-468B-B3D1-236122489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50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7A54-E7DC-4FF5-BBB5-AC5D411E81C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76DB-A89D-468B-B3D1-236122489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46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7A54-E7DC-4FF5-BBB5-AC5D411E81C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76DB-A89D-468B-B3D1-236122489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14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7A54-E7DC-4FF5-BBB5-AC5D411E81C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76DB-A89D-468B-B3D1-236122489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62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7A54-E7DC-4FF5-BBB5-AC5D411E81C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76DB-A89D-468B-B3D1-236122489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94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7A54-E7DC-4FF5-BBB5-AC5D411E81C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76DB-A89D-468B-B3D1-236122489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86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7A54-E7DC-4FF5-BBB5-AC5D411E81C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76DB-A89D-468B-B3D1-236122489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97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7A54-E7DC-4FF5-BBB5-AC5D411E81C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76DB-A89D-468B-B3D1-236122489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08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7A54-E7DC-4FF5-BBB5-AC5D411E81C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76DB-A89D-468B-B3D1-236122489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36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7A54-E7DC-4FF5-BBB5-AC5D411E81C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76DB-A89D-468B-B3D1-236122489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31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D7A54-E7DC-4FF5-BBB5-AC5D411E81C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976DB-A89D-468B-B3D1-236122489C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9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461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Brasil pós 1945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060620"/>
            <a:ext cx="9144000" cy="319718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Getúlio Vargas (1945)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Eurico Gaspar Dutra (1946-1951)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Getúlio Vargas (1951-1954)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Café Filho, Carlos Luz (1954-1956)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Juscelino Kubistchek (1956-1961)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Jânio Quadros (1961)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João Goulart (1961-1964)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82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eurico gaspar dut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27" y="566670"/>
            <a:ext cx="7514734" cy="563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2.bp.blogspot.com/_LRqKt1aZer0/Sp-s-WonfoI/AAAAAAAAAM8/LoBQPYe-ipU/s640/JuscelinoemCampina-Anos+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17" y="528035"/>
            <a:ext cx="5775582" cy="485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m para eurico gaspar dut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37" y="759854"/>
            <a:ext cx="7154125" cy="536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6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m para janio quadr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84" y="940158"/>
            <a:ext cx="6913720" cy="51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m para joão goul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15" y="721216"/>
            <a:ext cx="7143481" cy="535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m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48" y="785611"/>
            <a:ext cx="6810689" cy="510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0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eurico gaspar dut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04" y="772732"/>
            <a:ext cx="7205641" cy="540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1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711" y="721216"/>
            <a:ext cx="7308672" cy="548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getulio vargas 1951 a 195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59" y="862885"/>
            <a:ext cx="6911000" cy="488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0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getulio vargas 1951 a 195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00" y="746974"/>
            <a:ext cx="6759173" cy="50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0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getulio vargas 1951 a 195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813" y="618186"/>
            <a:ext cx="7104404" cy="541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7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m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868" y="1004552"/>
            <a:ext cx="7806129" cy="464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morte de getulio varg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8" y="1190297"/>
            <a:ext cx="6074401" cy="343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m para morte de getulio varg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19" y="366049"/>
            <a:ext cx="4370231" cy="57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95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m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79" y="504681"/>
            <a:ext cx="7494357" cy="562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5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42</Words>
  <Application>Microsoft Office PowerPoint</Application>
  <PresentationFormat>Widescreen</PresentationFormat>
  <Paragraphs>8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Brasil pós 1945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Brasil pós 1945</dc:title>
  <dc:creator>Déborah Ingrid</dc:creator>
  <cp:lastModifiedBy>Déborah Ingrid</cp:lastModifiedBy>
  <cp:revision>7</cp:revision>
  <dcterms:created xsi:type="dcterms:W3CDTF">2016-11-29T11:26:53Z</dcterms:created>
  <dcterms:modified xsi:type="dcterms:W3CDTF">2016-11-29T12:36:16Z</dcterms:modified>
</cp:coreProperties>
</file>