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8" r:id="rId11"/>
    <p:sldId id="269" r:id="rId12"/>
    <p:sldId id="263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1E5B0D-48C4-4ED7-B918-5B44200FA201}" type="datetimeFigureOut">
              <a:rPr lang="pt-BR" smtClean="0"/>
              <a:pPr/>
              <a:t>15/08/2016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8899A-9892-4BF6-A0E9-60E16DBE70FA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REVOLUÇÃO RUSSA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Guerra Civil 1918-1921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300px-CWRArticleIma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66883" y="2514600"/>
            <a:ext cx="3020822" cy="3846513"/>
          </a:xfrm>
        </p:spPr>
      </p:pic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Ocorreu em abril de 1918 entre os opositores do governo bolchevique, conhecidos como os czaristas (Exército Branco)que foram apoiados pela Inglaterra, França, Japão e Estados Unidos, e o Exército Vermelho (criado pelos bolcheviques).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NEP: Nova Política Econômica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Após o término da guerra civil, em 1921, a Rússia estava com a economia esfacelada. A busca por alternativas para melhorar a economia russa era o principal assunto na pauta dos governantes. Para implantar a NEP, o governo russo permitiu a aplicação de práticas capitalistas, admitindo a entrada de capitais estrangeiros que financiaram a fundação de empresas privadas no setor do comércio varejista. O comércio atacadista era administrado pelo Estado e seu principal foco era a criação de cooperativas que desempenhariam as atividades comerciais tanto no âmbito varejista quanto no atacadista.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No campo, a política agrária foi reavaliada, crescentes cooperativas agrícolas foram formadas e camponeses apoderaram-se das terras que antes pertenciam à nobreza (durante a revolução, vários camponeses enriqueceram e passaram a alugar novas terras). A NEP proibiu a nacionalização das indústrias nas cidades e somente após a deliberação da administração superior é que as fábricas poderiam ser nacionalizadas.</a:t>
            </a:r>
          </a:p>
          <a:p>
            <a:r>
              <a:rPr lang="pt-BR" dirty="0" smtClean="0"/>
              <a:t>A NEP isentou a população das cidades de prestar serviços obrigatórios, a livre circulação da mão de obra foi permitida, suprimiu-se o pagamento salarial igualitário e buscou-se a correlação entre o salário e a produção.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Stalin, </a:t>
            </a:r>
            <a:r>
              <a:rPr lang="pt-BR" dirty="0" err="1" smtClean="0"/>
              <a:t>Lenin</a:t>
            </a:r>
            <a:r>
              <a:rPr lang="pt-BR" dirty="0" smtClean="0"/>
              <a:t>, Trotski</a:t>
            </a:r>
            <a:endParaRPr lang="pt-BR" dirty="0"/>
          </a:p>
        </p:txBody>
      </p:sp>
      <p:pic>
        <p:nvPicPr>
          <p:cNvPr id="7" name="Espaço Reservado para Conteúdo 6" descr="revolucao_rus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864961"/>
            <a:ext cx="4876800" cy="25298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xresdefaul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301553"/>
            <a:ext cx="4040188" cy="2272606"/>
          </a:xfrm>
        </p:spPr>
      </p:pic>
      <p:pic>
        <p:nvPicPr>
          <p:cNvPr id="9" name="Espaço Reservado para Conteúdo 8" descr="outubr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7162" y="2532856"/>
            <a:ext cx="2857500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Império Russo</a:t>
            </a:r>
            <a:endParaRPr lang="pt-BR" dirty="0"/>
          </a:p>
        </p:txBody>
      </p:sp>
      <p:pic>
        <p:nvPicPr>
          <p:cNvPr id="7" name="Espaço Reservado para Conteúdo 6" descr="russianempire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982119"/>
            <a:ext cx="6858000" cy="2295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Família </a:t>
            </a:r>
            <a:r>
              <a:rPr lang="pt-BR" dirty="0" err="1" smtClean="0"/>
              <a:t>Romanov</a:t>
            </a:r>
            <a:endParaRPr lang="pt-BR" dirty="0"/>
          </a:p>
        </p:txBody>
      </p:sp>
      <p:pic>
        <p:nvPicPr>
          <p:cNvPr id="5" name="Espaço Reservado para Conteúdo 4" descr="Russian_Imperial_Family_1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1905"/>
            <a:ext cx="4038600" cy="3571827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clã </a:t>
            </a:r>
            <a:r>
              <a:rPr lang="pt-BR" dirty="0" err="1" smtClean="0"/>
              <a:t>Romanov</a:t>
            </a:r>
            <a:r>
              <a:rPr lang="pt-BR" dirty="0" smtClean="0"/>
              <a:t> governava a Rússia por mais de 300 anos. O título de “Czar” vem de “César”. Isto se deve pois se consideravam herdeiros do Império Romano do Oriente. Um dos primeiros líderes daquele que seria o Império Russo, foi casado com uma sobrinha do último Imperador de Constantinopla.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População Russa</a:t>
            </a:r>
            <a:endParaRPr lang="pt-BR" dirty="0"/>
          </a:p>
        </p:txBody>
      </p:sp>
      <p:pic>
        <p:nvPicPr>
          <p:cNvPr id="4" name="Espaço Reservado para Conteúdo 3" descr="MinusinskTatar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72275"/>
            <a:ext cx="4038600" cy="2931088"/>
          </a:xfrm>
        </p:spPr>
      </p:pic>
      <p:sp>
        <p:nvSpPr>
          <p:cNvPr id="19" name="Espaço Reservado para Conteúdo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80% da população moravam no campo. Até meados do século XIX, a Rússia mantinha um regime de trabalho </a:t>
            </a:r>
            <a:r>
              <a:rPr lang="pt-BR" dirty="0" err="1" smtClean="0"/>
              <a:t>servilista</a:t>
            </a:r>
            <a:r>
              <a:rPr lang="pt-BR" dirty="0" smtClean="0"/>
              <a:t>. Algo que lembrava o sistema Feudal.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Guerra Russo-Japonesa(1904)</a:t>
            </a:r>
            <a:endParaRPr lang="pt-BR" dirty="0"/>
          </a:p>
        </p:txBody>
      </p:sp>
      <p:pic>
        <p:nvPicPr>
          <p:cNvPr id="5" name="Espaço Reservado para Conteúdo 4" descr="russo-japanese-war-1904-rare-pictures-images-photos-history-0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ço Reservado para Conteúdo 5" descr="manchúr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Domingo Sangrento(1905)</a:t>
            </a:r>
            <a:endParaRPr lang="pt-BR" dirty="0"/>
          </a:p>
        </p:txBody>
      </p:sp>
      <p:pic>
        <p:nvPicPr>
          <p:cNvPr id="4" name="Espaço Reservado para Conteúdo 3" descr="domingo-sangrent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91120"/>
            <a:ext cx="4038600" cy="2493397"/>
          </a:xfrm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Após a derrota na guerra contra o Japão, e </a:t>
            </a:r>
            <a:r>
              <a:rPr lang="pt-BR" dirty="0" err="1" smtClean="0"/>
              <a:t>consequente</a:t>
            </a:r>
            <a:r>
              <a:rPr lang="pt-BR" dirty="0" smtClean="0"/>
              <a:t> perda do território da Manchúria, a economia encontrava-se em colapso. </a:t>
            </a:r>
          </a:p>
          <a:p>
            <a:r>
              <a:rPr lang="pt-BR" dirty="0" smtClean="0"/>
              <a:t>Desgostosos quanto à forma de governo do czar, um grupo de operários e familiares, liderados pelo padre George </a:t>
            </a:r>
            <a:r>
              <a:rPr lang="pt-BR" dirty="0" err="1" smtClean="0"/>
              <a:t>Gapon</a:t>
            </a:r>
            <a:r>
              <a:rPr lang="pt-BR" dirty="0" smtClean="0"/>
              <a:t>, marcharam rumo ao palácio de Inverno, em São Petersburgo. Para mostrar que o protesto era pacífico, cantavam hinos de adoração ao czar e levavam artefatos religiosos. O czar Nicolau II, venerado pelos russos por sua reputação, estava ausente, e seus soldados, amedrontados, abriram fogo contra os manifestantes. As ruas estavam cobertas de neve. O sangue de 200 manifestantes, mortos no ataque, tingiu as ruas brancas de neve, instaurando o domingo sangrento.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 Guerra Mundial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efenders_NGM-v31-p369-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025379"/>
            <a:ext cx="4040188" cy="2824955"/>
          </a:xfrm>
        </p:spPr>
      </p:pic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Após o assassinato do arquiduque Francisco Ferdinando, o império austro-húngaro declara guerra à Sérvia, mas esta tinha uma aliança com a Rússia que, por sua vez, declara guerra ao império austro-húngaro. </a:t>
            </a:r>
          </a:p>
          <a:p>
            <a:r>
              <a:rPr lang="pt-BR" dirty="0" smtClean="0"/>
              <a:t>Embora a Rússia tenha entrado na guerra, sua situação interna não era das mais favoráveis: constantes crises de fome, </a:t>
            </a:r>
            <a:r>
              <a:rPr lang="pt-BR" dirty="0" err="1" smtClean="0"/>
              <a:t>superexploração</a:t>
            </a:r>
            <a:r>
              <a:rPr lang="pt-BR" dirty="0" smtClean="0"/>
              <a:t> dos trabalhadores (urbanos e rurais), assim como movimentos que contestavam o poder do czar. Nos campos de batalha a situação dos combatentes russos não era melhor, pois os soldados eram obrigados a racionar munição e sofriam com a superioridade bélica dos inimigos – a Rússia não tinha condições financeiras para manter seus soldados na guerra.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Revolução de 1917: 1º fase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err="1" smtClean="0"/>
              <a:t>Kerensky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A Revolução de Fevereiro de 1917(março de 1917, pelo calendário ocidental), que derrubou a autocracia do Czar Nicolau II da Rússia, o último Czar  a governar, e procurou estabelecer em seu lugar uma república de cunho liberal.</a:t>
            </a:r>
          </a:p>
          <a:p>
            <a:endParaRPr lang="pt-BR" dirty="0"/>
          </a:p>
        </p:txBody>
      </p:sp>
      <p:pic>
        <p:nvPicPr>
          <p:cNvPr id="8" name="Espaço Reservado para Conteúdo 8" descr="kere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216406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Revolução de 1917: 2º fase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err="1" smtClean="0"/>
              <a:t>Lenin</a:t>
            </a:r>
            <a:endParaRPr lang="pt-BR" dirty="0"/>
          </a:p>
        </p:txBody>
      </p:sp>
      <p:pic>
        <p:nvPicPr>
          <p:cNvPr id="10" name="Espaço Reservado para Conteúdo 9" descr="Lenin-Trotsky_1920-05-20_Sverdlov_Square_(original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3082151"/>
            <a:ext cx="4041775" cy="2711410"/>
          </a:xfrm>
        </p:spPr>
      </p:pic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A Revolução de Outubro (novembro de 1917, pelo calendário ocidental), na qual o Partido Bolchevique, liderado por Vladimir Lênin, derrubou o governo provisório e impôs o governo socialista soviético.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618</Words>
  <Application>Microsoft Office PowerPoint</Application>
  <PresentationFormat>Apresentação na tela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Fluxo</vt:lpstr>
      <vt:lpstr>REVOLUÇÃO RUSSA</vt:lpstr>
      <vt:lpstr>Império Russo</vt:lpstr>
      <vt:lpstr>Família Romanov</vt:lpstr>
      <vt:lpstr>População Russa</vt:lpstr>
      <vt:lpstr>Guerra Russo-Japonesa(1904)</vt:lpstr>
      <vt:lpstr>Domingo Sangrento(1905)</vt:lpstr>
      <vt:lpstr>I Guerra Mundial</vt:lpstr>
      <vt:lpstr>Revolução de 1917: 1º fase</vt:lpstr>
      <vt:lpstr>Revolução de 1917: 2º fase</vt:lpstr>
      <vt:lpstr>Guerra Civil 1918-1921</vt:lpstr>
      <vt:lpstr>NEP: Nova Política Econômica</vt:lpstr>
      <vt:lpstr>Stalin, Lenin, Trotski</vt:lpstr>
      <vt:lpstr>Sugestões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RUSSA</dc:title>
  <dc:creator>Maxwell Barbosa Medeiros</dc:creator>
  <cp:lastModifiedBy>Maxwell Barbosa Medeiros</cp:lastModifiedBy>
  <cp:revision>6</cp:revision>
  <dcterms:created xsi:type="dcterms:W3CDTF">2016-08-03T09:28:47Z</dcterms:created>
  <dcterms:modified xsi:type="dcterms:W3CDTF">2016-08-15T13:30:53Z</dcterms:modified>
</cp:coreProperties>
</file>