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1" r:id="rId4"/>
    <p:sldId id="263" r:id="rId5"/>
    <p:sldId id="264" r:id="rId6"/>
    <p:sldId id="265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83AB-1A21-40E6-A29F-5642DE87955D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4252-D07F-421E-A70D-4749083815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6764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83AB-1A21-40E6-A29F-5642DE87955D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4252-D07F-421E-A70D-4749083815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084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83AB-1A21-40E6-A29F-5642DE87955D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4252-D07F-421E-A70D-4749083815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0919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83AB-1A21-40E6-A29F-5642DE87955D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4252-D07F-421E-A70D-4749083815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204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83AB-1A21-40E6-A29F-5642DE87955D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4252-D07F-421E-A70D-4749083815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72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83AB-1A21-40E6-A29F-5642DE87955D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4252-D07F-421E-A70D-4749083815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630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83AB-1A21-40E6-A29F-5642DE87955D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4252-D07F-421E-A70D-4749083815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365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83AB-1A21-40E6-A29F-5642DE87955D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4252-D07F-421E-A70D-4749083815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392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83AB-1A21-40E6-A29F-5642DE87955D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4252-D07F-421E-A70D-4749083815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006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83AB-1A21-40E6-A29F-5642DE87955D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4252-D07F-421E-A70D-4749083815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555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83AB-1A21-40E6-A29F-5642DE87955D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4252-D07F-421E-A70D-4749083815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0462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983AB-1A21-40E6-A29F-5642DE87955D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84252-D07F-421E-A70D-4749083815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321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01532" y="483474"/>
            <a:ext cx="60144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HOLOCAUSTO: </a:t>
            </a:r>
          </a:p>
          <a:p>
            <a:pPr algn="ctr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SOLUÇÃO FINAL </a:t>
            </a:r>
          </a:p>
          <a:p>
            <a:pPr algn="ctr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885" y="1829036"/>
            <a:ext cx="4701728" cy="2528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ixaDeTexto 5"/>
          <p:cNvSpPr txBox="1"/>
          <p:nvPr/>
        </p:nvSpPr>
        <p:spPr>
          <a:xfrm>
            <a:off x="2027926" y="4779477"/>
            <a:ext cx="7778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“O Holocausto foi uma prática de perseguição política, étnica, religiosa e sexual estabelecida durante os anos de governo nazista de Adolf Hitler”. 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93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HOLOCAUSTO: SOLUÇÃO FINAL </a:t>
            </a:r>
            <a:b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67398" y="1825625"/>
            <a:ext cx="3523203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Espaço Reservado para Conteúdo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479199"/>
            <a:ext cx="5181600" cy="30441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23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236336"/>
            <a:ext cx="10515600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pt-BR" sz="3200" dirty="0" smtClean="0"/>
              <a:t>Além dos judeus outros grupos foram vitimas do Holocausto: </a:t>
            </a:r>
            <a:br>
              <a:rPr lang="pt-BR" sz="3200" dirty="0" smtClean="0"/>
            </a:br>
            <a:r>
              <a:rPr lang="pt-BR" sz="3200" dirty="0" smtClean="0"/>
              <a:t>ciganos, homossexuais, deficientes físicos e mentais entre outros </a:t>
            </a:r>
            <a:endParaRPr lang="pt-BR" sz="3200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84265" y="2118916"/>
            <a:ext cx="4826647" cy="37647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Espaço Reservado para Conteúdo 10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118916"/>
            <a:ext cx="5181600" cy="37647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6266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Campos de Concentração Nazistas</a:t>
            </a:r>
            <a:b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067951" y="1690688"/>
            <a:ext cx="8285871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“O</a:t>
            </a:r>
            <a:r>
              <a:rPr lang="pt-BR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 campos de concentração passaram a ser utilizados como estratégia de domínio de grupos étnicos, dissidentes políticos e das diversas</a:t>
            </a: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minorias</a:t>
            </a:r>
            <a:r>
              <a:rPr lang="pt-BR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indesejáveis ao Estado”.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067951" y="4216580"/>
            <a:ext cx="8285871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“Os </a:t>
            </a:r>
            <a:r>
              <a:rPr lang="pt-BR" sz="24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Campos de Concentração de Auschwitz</a:t>
            </a:r>
            <a:r>
              <a:rPr lang="pt-BR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tornaram-se símbolos do Holocausto causado pelos nazistas durante a Segunda Guerra”.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10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Campos de Concentração Nazistas</a:t>
            </a:r>
            <a:endParaRPr lang="pt-BR" sz="3600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52512" y="2415381"/>
            <a:ext cx="4752975" cy="3171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Espaço Reservado para Conteúdo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415380"/>
            <a:ext cx="5181600" cy="3171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2131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107" y="3862166"/>
            <a:ext cx="4720370" cy="2468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CaixaDeTexto 3"/>
          <p:cNvSpPr txBox="1"/>
          <p:nvPr/>
        </p:nvSpPr>
        <p:spPr>
          <a:xfrm>
            <a:off x="6917458" y="2624222"/>
            <a:ext cx="3671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Crianças nos campos de concentração</a:t>
            </a:r>
            <a:endParaRPr lang="pt-BR" sz="24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28" y="351692"/>
            <a:ext cx="4953000" cy="35104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2198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82</Words>
  <Application>Microsoft Office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HOLOCAUSTO: SOLUÇÃO FINAL  </vt:lpstr>
      <vt:lpstr>Além dos judeus outros grupos foram vitimas do Holocausto:  ciganos, homossexuais, deficientes físicos e mentais entre outros </vt:lpstr>
      <vt:lpstr>Campos de Concentração Nazistas </vt:lpstr>
      <vt:lpstr>Campos de Concentração Nazistas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Oliveira</dc:creator>
  <cp:lastModifiedBy>Maria Oliveira</cp:lastModifiedBy>
  <cp:revision>14</cp:revision>
  <dcterms:created xsi:type="dcterms:W3CDTF">2017-08-16T18:42:51Z</dcterms:created>
  <dcterms:modified xsi:type="dcterms:W3CDTF">2017-08-16T22:16:08Z</dcterms:modified>
</cp:coreProperties>
</file>