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65" r:id="rId8"/>
    <p:sldId id="258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6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60"/>
  </p:normalViewPr>
  <p:slideViewPr>
    <p:cSldViewPr>
      <p:cViewPr varScale="1">
        <p:scale>
          <a:sx n="69" d="100"/>
          <a:sy n="69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4ADB7BA-2AF5-4DE0-A842-F5283B8AD55D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65FFB7-DA96-45AA-90CC-BD5E6685135C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 ERA VARGAS: 1930-1945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4783"/>
            <a:ext cx="5184576" cy="3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2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Extrema Direita: Integralismo. Inspirado no Fascismo.</a:t>
            </a:r>
          </a:p>
          <a:p>
            <a:r>
              <a:rPr lang="pt-BR" dirty="0" smtClean="0"/>
              <a:t>Pregavam contra o Comunismo</a:t>
            </a:r>
            <a:r>
              <a:rPr lang="pt-BR" dirty="0"/>
              <a:t> </a:t>
            </a:r>
            <a:r>
              <a:rPr lang="pt-BR" dirty="0" smtClean="0"/>
              <a:t>e o Liberalismo. Nacionalistas, totalitários, defensores de um partido único.</a:t>
            </a:r>
          </a:p>
          <a:p>
            <a:r>
              <a:rPr lang="pt-BR" dirty="0" smtClean="0"/>
              <a:t>Os Integralistas tinham como lema “Deus, Pátria, e Família”. </a:t>
            </a:r>
          </a:p>
          <a:p>
            <a:r>
              <a:rPr lang="pt-BR" dirty="0" smtClean="0"/>
              <a:t>Apoiaram Getúlio Vargas até o golpe do estado Novo. </a:t>
            </a:r>
          </a:p>
        </p:txBody>
      </p:sp>
    </p:spTree>
    <p:extLst>
      <p:ext uri="{BB962C8B-B14F-4D97-AF65-F5344CB8AC3E}">
        <p14:creationId xmlns:p14="http://schemas.microsoft.com/office/powerpoint/2010/main" val="363270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4038600" cy="3028950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35" y="2421657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603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9101"/>
            <a:ext cx="4038600" cy="2400236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82204"/>
            <a:ext cx="3791054" cy="2474988"/>
          </a:xfrm>
        </p:spPr>
      </p:pic>
    </p:spTree>
    <p:extLst>
      <p:ext uri="{BB962C8B-B14F-4D97-AF65-F5344CB8AC3E}">
        <p14:creationId xmlns:p14="http://schemas.microsoft.com/office/powerpoint/2010/main" val="136368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Extrema Esquerda: Aliança Nacional Libertadora.</a:t>
            </a:r>
          </a:p>
          <a:p>
            <a:r>
              <a:rPr lang="pt-BR" dirty="0" smtClean="0"/>
              <a:t>Antifascista, combateu os Integralistas e o Governo Getúlio Vargas.</a:t>
            </a:r>
          </a:p>
          <a:p>
            <a:r>
              <a:rPr lang="pt-BR" dirty="0" smtClean="0"/>
              <a:t>Defendiam reformas sociais e estruturais.</a:t>
            </a:r>
          </a:p>
          <a:p>
            <a:r>
              <a:rPr lang="pt-BR" dirty="0" smtClean="0"/>
              <a:t>Tentaram uma insurreição em 1935, e foram derrotados.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1610"/>
            <a:ext cx="4041775" cy="2842943"/>
          </a:xfrm>
        </p:spPr>
      </p:pic>
    </p:spTree>
    <p:extLst>
      <p:ext uri="{BB962C8B-B14F-4D97-AF65-F5344CB8AC3E}">
        <p14:creationId xmlns:p14="http://schemas.microsoft.com/office/powerpoint/2010/main" val="201264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Estado Novo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Getúlio instala uma ditadura  em 10 de novembro de1937.</a:t>
            </a:r>
          </a:p>
          <a:p>
            <a:r>
              <a:rPr lang="pt-BR" dirty="0" smtClean="0"/>
              <a:t>Os Integralistas tentam um golpe de estado em 1938 e fracassam.</a:t>
            </a:r>
          </a:p>
          <a:p>
            <a:r>
              <a:rPr lang="pt-BR" dirty="0" smtClean="0"/>
              <a:t>Suprimida a liberdade de expressão, eleições e os partidos políticos.</a:t>
            </a:r>
          </a:p>
          <a:p>
            <a:r>
              <a:rPr lang="pt-BR" dirty="0" smtClean="0"/>
              <a:t>Investimentos em propaganda.</a:t>
            </a:r>
          </a:p>
          <a:p>
            <a:r>
              <a:rPr lang="pt-BR" dirty="0" smtClean="0"/>
              <a:t>Criação da CSN, Chesf e Vale.</a:t>
            </a:r>
          </a:p>
          <a:p>
            <a:r>
              <a:rPr lang="pt-BR" dirty="0" smtClean="0"/>
              <a:t>Criação da CLT e de Tribunais do Trabalho.</a:t>
            </a:r>
          </a:p>
        </p:txBody>
      </p:sp>
    </p:spTree>
    <p:extLst>
      <p:ext uri="{BB962C8B-B14F-4D97-AF65-F5344CB8AC3E}">
        <p14:creationId xmlns:p14="http://schemas.microsoft.com/office/powerpoint/2010/main" val="93800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de Boa Vizinhança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Os americanos aumentam os investimentos e cooperação com os países latino-americanos.</a:t>
            </a:r>
          </a:p>
          <a:p>
            <a:r>
              <a:rPr lang="pt-BR" dirty="0" smtClean="0"/>
              <a:t>O objetivo é diminuir a influência alemã na cultura e economia na região.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6934"/>
            <a:ext cx="4038600" cy="3224569"/>
          </a:xfrm>
        </p:spPr>
      </p:pic>
    </p:spTree>
    <p:extLst>
      <p:ext uri="{BB962C8B-B14F-4D97-AF65-F5344CB8AC3E}">
        <p14:creationId xmlns:p14="http://schemas.microsoft.com/office/powerpoint/2010/main" val="69311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1" y="1646238"/>
            <a:ext cx="2922478" cy="4525962"/>
          </a:xfrm>
        </p:spPr>
      </p:pic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8518"/>
            <a:ext cx="4038600" cy="4281401"/>
          </a:xfrm>
        </p:spPr>
      </p:pic>
    </p:spTree>
    <p:extLst>
      <p:ext uri="{BB962C8B-B14F-4D97-AF65-F5344CB8AC3E}">
        <p14:creationId xmlns:p14="http://schemas.microsoft.com/office/powerpoint/2010/main" val="104139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 do Estado Novo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Crise mundial das </a:t>
            </a:r>
            <a:r>
              <a:rPr lang="pt-BR" dirty="0" err="1" smtClean="0"/>
              <a:t>idéias</a:t>
            </a:r>
            <a:r>
              <a:rPr lang="pt-BR" dirty="0" smtClean="0"/>
              <a:t> autoritárias por conta da 2º Guerra.</a:t>
            </a:r>
          </a:p>
          <a:p>
            <a:r>
              <a:rPr lang="pt-BR" dirty="0" smtClean="0"/>
              <a:t>Getúlio busca apoio na classe trabalhadora, desagradando os militares.</a:t>
            </a:r>
          </a:p>
          <a:p>
            <a:r>
              <a:rPr lang="pt-BR" dirty="0" smtClean="0"/>
              <a:t>É deposto por militares que faziam parte do governo.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43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6" y="1568367"/>
            <a:ext cx="3408074" cy="4596937"/>
          </a:xfr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61" y="1646238"/>
            <a:ext cx="2922478" cy="4525962"/>
          </a:xfrm>
        </p:spPr>
      </p:pic>
    </p:spTree>
    <p:extLst>
      <p:ext uri="{BB962C8B-B14F-4D97-AF65-F5344CB8AC3E}">
        <p14:creationId xmlns:p14="http://schemas.microsoft.com/office/powerpoint/2010/main" val="339371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Revolução de 1930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República do Café com Leite: Paulistas e Mineiros se alternavam na presidência.</a:t>
            </a:r>
            <a:endParaRPr lang="pt-BR" dirty="0" smtClean="0"/>
          </a:p>
          <a:p>
            <a:r>
              <a:rPr lang="pt-BR" dirty="0" smtClean="0"/>
              <a:t>Crise de sucessão do Presidente paulista </a:t>
            </a:r>
            <a:r>
              <a:rPr lang="pt-BR" dirty="0" err="1" smtClean="0"/>
              <a:t>Whashington</a:t>
            </a:r>
            <a:r>
              <a:rPr lang="pt-BR" dirty="0" smtClean="0"/>
              <a:t> </a:t>
            </a:r>
            <a:r>
              <a:rPr lang="pt-BR" dirty="0" err="1" smtClean="0"/>
              <a:t>Luíz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Os paulistas lançaram Júlio Prestes. Os Mineiros, com apoio do Rio Grande do Sul e Paraíba lançaram o gaúcho Getúlio Vargas para presidente e João Pessoa como Vice.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08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dia 26 de julho de 1930, João Pessoa(governador da Paraíba é assassinado em Recife, pelo rival político João Dantas.</a:t>
            </a:r>
          </a:p>
          <a:p>
            <a:r>
              <a:rPr lang="pt-BR" dirty="0" smtClean="0"/>
              <a:t>Sua morte serviu como estopim para a Revolução de 30, golpe </a:t>
            </a:r>
            <a:r>
              <a:rPr lang="pt-BR" dirty="0"/>
              <a:t>de estado liderado por Getúlio Vargas. O crime foi cometido </a:t>
            </a:r>
            <a:r>
              <a:rPr lang="pt-BR" dirty="0" smtClean="0"/>
              <a:t>por </a:t>
            </a:r>
            <a:r>
              <a:rPr lang="pt-BR" b="1" dirty="0" smtClean="0"/>
              <a:t>João</a:t>
            </a:r>
            <a:r>
              <a:rPr lang="pt-BR" dirty="0"/>
              <a:t> Dantas, na Confeitaria Glória.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22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85256"/>
            <a:ext cx="1905000" cy="2447925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7" y="2683450"/>
            <a:ext cx="4083637" cy="2473742"/>
          </a:xfrm>
        </p:spPr>
      </p:pic>
    </p:spTree>
    <p:extLst>
      <p:ext uri="{BB962C8B-B14F-4D97-AF65-F5344CB8AC3E}">
        <p14:creationId xmlns:p14="http://schemas.microsoft.com/office/powerpoint/2010/main" val="251457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Revolução de 1930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 Movimento armado que derrubou </a:t>
            </a:r>
            <a:r>
              <a:rPr lang="pt-BR" dirty="0" err="1"/>
              <a:t>Whashington</a:t>
            </a:r>
            <a:r>
              <a:rPr lang="pt-BR" dirty="0"/>
              <a:t> </a:t>
            </a:r>
            <a:r>
              <a:rPr lang="pt-BR" dirty="0" err="1" smtClean="0"/>
              <a:t>Luíz</a:t>
            </a:r>
            <a:r>
              <a:rPr lang="pt-BR" dirty="0"/>
              <a:t> </a:t>
            </a:r>
            <a:r>
              <a:rPr lang="pt-BR" dirty="0" smtClean="0"/>
              <a:t>e impediu a posse de Júlio Prestes. Instituindo o Governo Provisório.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b="10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9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Revolução de 1932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Se opondo ao interventor nomeado por Getúlio Vargas, os paulistas iniciaram uma campanha a favor de uma nova constituinte.</a:t>
            </a:r>
          </a:p>
          <a:p>
            <a:r>
              <a:rPr lang="pt-BR" dirty="0" smtClean="0"/>
              <a:t>Resultou em um conflito armado entre o estado e o governo federal, com a vitória deste último.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71" y="1646238"/>
            <a:ext cx="2901257" cy="4525962"/>
          </a:xfrm>
        </p:spPr>
      </p:pic>
    </p:spTree>
    <p:extLst>
      <p:ext uri="{BB962C8B-B14F-4D97-AF65-F5344CB8AC3E}">
        <p14:creationId xmlns:p14="http://schemas.microsoft.com/office/powerpoint/2010/main" val="417112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Eleição de 1934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Getúlio nomeou um interventor paulista.</a:t>
            </a:r>
          </a:p>
          <a:p>
            <a:r>
              <a:rPr lang="pt-BR" dirty="0" smtClean="0"/>
              <a:t>Convocou uma </a:t>
            </a:r>
            <a:r>
              <a:rPr lang="pt-BR" dirty="0"/>
              <a:t>Assembleia </a:t>
            </a:r>
            <a:r>
              <a:rPr lang="pt-BR" dirty="0" smtClean="0"/>
              <a:t>Constituinte em 1934.</a:t>
            </a:r>
          </a:p>
          <a:p>
            <a:r>
              <a:rPr lang="pt-BR" dirty="0" smtClean="0"/>
              <a:t>Introdução do voto secreto e do voto feminino.</a:t>
            </a:r>
          </a:p>
          <a:p>
            <a:r>
              <a:rPr lang="pt-BR" dirty="0" smtClean="0"/>
              <a:t>Getúlio foi eleito presidente por voto direto pela Constituinte.</a:t>
            </a:r>
          </a:p>
        </p:txBody>
      </p:sp>
    </p:spTree>
    <p:extLst>
      <p:ext uri="{BB962C8B-B14F-4D97-AF65-F5344CB8AC3E}">
        <p14:creationId xmlns:p14="http://schemas.microsoft.com/office/powerpoint/2010/main" val="18930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Superprodução de café.</a:t>
            </a:r>
          </a:p>
          <a:p>
            <a:r>
              <a:rPr lang="pt-BR" dirty="0" smtClean="0"/>
              <a:t>Crise de 1929 reduziu o mercado do café brasileiro.</a:t>
            </a:r>
          </a:p>
          <a:p>
            <a:r>
              <a:rPr lang="pt-BR" dirty="0" smtClean="0"/>
              <a:t>Queima do café.</a:t>
            </a:r>
          </a:p>
          <a:p>
            <a:r>
              <a:rPr lang="pt-BR" dirty="0" smtClean="0"/>
              <a:t>Crescimento das exportações de algodão. A Alemanha Nazista era nosso principal mercado.</a:t>
            </a:r>
          </a:p>
          <a:p>
            <a:r>
              <a:rPr lang="pt-BR" dirty="0" smtClean="0"/>
              <a:t>Estímulo à industrialização pela política de substituição de importações.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65" y="1646238"/>
            <a:ext cx="3397869" cy="4525962"/>
          </a:xfrm>
        </p:spPr>
      </p:pic>
    </p:spTree>
    <p:extLst>
      <p:ext uri="{BB962C8B-B14F-4D97-AF65-F5344CB8AC3E}">
        <p14:creationId xmlns:p14="http://schemas.microsoft.com/office/powerpoint/2010/main" val="220767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Crescimento da Indústria e da Construção Civil</a:t>
            </a:r>
          </a:p>
          <a:p>
            <a:r>
              <a:rPr lang="pt-BR" dirty="0" smtClean="0"/>
              <a:t>Mão de obra do Centro-sul:  Mineiros e nordestinos.</a:t>
            </a:r>
          </a:p>
          <a:p>
            <a:r>
              <a:rPr lang="pt-BR" dirty="0" smtClean="0"/>
              <a:t>Implantação do Ensino Técnico, padronização do Ensino Básico e Universitário.</a:t>
            </a:r>
          </a:p>
        </p:txBody>
      </p:sp>
    </p:spTree>
    <p:extLst>
      <p:ext uri="{BB962C8B-B14F-4D97-AF65-F5344CB8AC3E}">
        <p14:creationId xmlns:p14="http://schemas.microsoft.com/office/powerpoint/2010/main" val="84377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305</TotalTime>
  <Words>495</Words>
  <Application>Microsoft Office PowerPoint</Application>
  <PresentationFormat>Apresentação na tela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Fundição</vt:lpstr>
      <vt:lpstr>A ERA VARGAS: 1930-1945</vt:lpstr>
      <vt:lpstr>Revolução de 1930</vt:lpstr>
      <vt:lpstr>Apresentação do PowerPoint</vt:lpstr>
      <vt:lpstr>Apresentação do PowerPoint</vt:lpstr>
      <vt:lpstr>Revolução de 1930</vt:lpstr>
      <vt:lpstr>Revolução de 1932</vt:lpstr>
      <vt:lpstr>Eleição de 1934</vt:lpstr>
      <vt:lpstr>Economia</vt:lpstr>
      <vt:lpstr>Economia</vt:lpstr>
      <vt:lpstr>Política</vt:lpstr>
      <vt:lpstr>Apresentação do PowerPoint</vt:lpstr>
      <vt:lpstr>Apresentação do PowerPoint</vt:lpstr>
      <vt:lpstr>Política</vt:lpstr>
      <vt:lpstr>Estado Novo</vt:lpstr>
      <vt:lpstr>Política de Boa Vizinhança</vt:lpstr>
      <vt:lpstr>Apresentação do PowerPoint</vt:lpstr>
      <vt:lpstr>Fim do Estado Novo</vt:lpstr>
      <vt:lpstr>Sugestões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ERA VARGAS: 1930-1945</dc:title>
  <dc:creator>Maxwell Barbosa Medeiros</dc:creator>
  <cp:lastModifiedBy>Maxwell Barbosa Medeiros</cp:lastModifiedBy>
  <cp:revision>21</cp:revision>
  <dcterms:created xsi:type="dcterms:W3CDTF">2017-10-20T02:40:24Z</dcterms:created>
  <dcterms:modified xsi:type="dcterms:W3CDTF">2017-10-20T21:05:51Z</dcterms:modified>
</cp:coreProperties>
</file>