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72" r:id="rId1"/>
  </p:sldMasterIdLst>
  <p:notesMasterIdLst>
    <p:notesMasterId r:id="rId20"/>
  </p:notesMasterIdLst>
  <p:sldIdLst>
    <p:sldId id="256" r:id="rId2"/>
    <p:sldId id="258" r:id="rId3"/>
    <p:sldId id="267" r:id="rId4"/>
    <p:sldId id="259" r:id="rId5"/>
    <p:sldId id="269" r:id="rId6"/>
    <p:sldId id="268" r:id="rId7"/>
    <p:sldId id="270" r:id="rId8"/>
    <p:sldId id="260" r:id="rId9"/>
    <p:sldId id="261" r:id="rId10"/>
    <p:sldId id="262" r:id="rId11"/>
    <p:sldId id="263" r:id="rId12"/>
    <p:sldId id="264" r:id="rId13"/>
    <p:sldId id="265" r:id="rId14"/>
    <p:sldId id="271" r:id="rId15"/>
    <p:sldId id="266" r:id="rId16"/>
    <p:sldId id="272" r:id="rId17"/>
    <p:sldId id="274" r:id="rId18"/>
    <p:sldId id="273" r:id="rId19"/>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0C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03" autoAdjust="0"/>
    <p:restoredTop sz="94660"/>
  </p:normalViewPr>
  <p:slideViewPr>
    <p:cSldViewPr>
      <p:cViewPr varScale="1">
        <p:scale>
          <a:sx n="69" d="100"/>
          <a:sy n="69" d="100"/>
        </p:scale>
        <p:origin x="-1392"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6D0949-9720-4C31-951D-40E93930FBBB}" type="datetimeFigureOut">
              <a:rPr lang="pt-BR" smtClean="0"/>
              <a:t>18/04/2016</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4E7AC8-B301-4869-BD6E-0DC22A4BD8EE}" type="slidenum">
              <a:rPr lang="pt-BR" smtClean="0"/>
              <a:t>‹nº›</a:t>
            </a:fld>
            <a:endParaRPr lang="pt-BR"/>
          </a:p>
        </p:txBody>
      </p:sp>
    </p:spTree>
    <p:extLst>
      <p:ext uri="{BB962C8B-B14F-4D97-AF65-F5344CB8AC3E}">
        <p14:creationId xmlns:p14="http://schemas.microsoft.com/office/powerpoint/2010/main" val="1874404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BC4E7AC8-B301-4869-BD6E-0DC22A4BD8EE}" type="slidenum">
              <a:rPr lang="pt-BR" smtClean="0"/>
              <a:t>15</a:t>
            </a:fld>
            <a:endParaRPr lang="pt-BR"/>
          </a:p>
        </p:txBody>
      </p:sp>
    </p:spTree>
    <p:extLst>
      <p:ext uri="{BB962C8B-B14F-4D97-AF65-F5344CB8AC3E}">
        <p14:creationId xmlns:p14="http://schemas.microsoft.com/office/powerpoint/2010/main" val="3531807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bg>
      <p:bgRef idx="1003">
        <a:schemeClr val="bg1"/>
      </p:bgRef>
    </p:bg>
    <p:spTree>
      <p:nvGrpSpPr>
        <p:cNvPr id="1" name=""/>
        <p:cNvGrpSpPr/>
        <p:nvPr/>
      </p:nvGrpSpPr>
      <p:grpSpPr>
        <a:xfrm>
          <a:off x="0" y="0"/>
          <a:ext cx="0" cy="0"/>
          <a:chOff x="0" y="0"/>
          <a:chExt cx="0" cy="0"/>
        </a:xfrm>
      </p:grpSpPr>
      <p:sp>
        <p:nvSpPr>
          <p:cNvPr id="12" name="Retângulo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etângulo de cantos arredondados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ítulo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BR" smtClean="0"/>
              <a:t>Clique para editar o estilo do subtítulo mestre</a:t>
            </a:r>
            <a:endParaRPr kumimoji="0" lang="en-US"/>
          </a:p>
        </p:txBody>
      </p:sp>
      <p:sp>
        <p:nvSpPr>
          <p:cNvPr id="28" name="Espaço Reservado para Data 27"/>
          <p:cNvSpPr>
            <a:spLocks noGrp="1"/>
          </p:cNvSpPr>
          <p:nvPr>
            <p:ph type="dt" sz="half" idx="10"/>
          </p:nvPr>
        </p:nvSpPr>
        <p:spPr/>
        <p:txBody>
          <a:bodyPr/>
          <a:lstStyle/>
          <a:p>
            <a:fld id="{43157B4C-7B15-4E2C-853E-093EF14BE53C}" type="datetimeFigureOut">
              <a:rPr lang="pt-BR" smtClean="0"/>
              <a:t>18/04/2016</a:t>
            </a:fld>
            <a:endParaRPr lang="pt-BR"/>
          </a:p>
        </p:txBody>
      </p:sp>
      <p:sp>
        <p:nvSpPr>
          <p:cNvPr id="17" name="Espaço Reservado para Rodapé 16"/>
          <p:cNvSpPr>
            <a:spLocks noGrp="1"/>
          </p:cNvSpPr>
          <p:nvPr>
            <p:ph type="ftr" sz="quarter" idx="11"/>
          </p:nvPr>
        </p:nvSpPr>
        <p:spPr/>
        <p:txBody>
          <a:bodyPr/>
          <a:lstStyle/>
          <a:p>
            <a:endParaRPr lang="pt-BR"/>
          </a:p>
        </p:txBody>
      </p:sp>
      <p:sp>
        <p:nvSpPr>
          <p:cNvPr id="29" name="Espaço Reservado para Número de Slide 28"/>
          <p:cNvSpPr>
            <a:spLocks noGrp="1"/>
          </p:cNvSpPr>
          <p:nvPr>
            <p:ph type="sldNum" sz="quarter" idx="12"/>
          </p:nvPr>
        </p:nvSpPr>
        <p:spPr/>
        <p:txBody>
          <a:bodyPr lIns="0" tIns="0" rIns="0" bIns="0">
            <a:noAutofit/>
          </a:bodyPr>
          <a:lstStyle>
            <a:lvl1pPr>
              <a:defRPr sz="1400">
                <a:solidFill>
                  <a:srgbClr val="FFFFFF"/>
                </a:solidFill>
              </a:defRPr>
            </a:lvl1pPr>
          </a:lstStyle>
          <a:p>
            <a:fld id="{6F227BC2-A79D-49FD-8F23-285D18EDD20A}" type="slidenum">
              <a:rPr lang="pt-BR" smtClean="0"/>
              <a:t>‹nº›</a:t>
            </a:fld>
            <a:endParaRPr lang="pt-BR"/>
          </a:p>
        </p:txBody>
      </p:sp>
      <p:sp>
        <p:nvSpPr>
          <p:cNvPr id="7" name="Retângulo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tângulo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tângulo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ítulo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pt-BR" smtClean="0"/>
              <a:t>Clique para editar o título mestre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título mestre</a:t>
            </a:r>
            <a:endParaRPr kumimoji="0" lang="en-US"/>
          </a:p>
        </p:txBody>
      </p:sp>
      <p:sp>
        <p:nvSpPr>
          <p:cNvPr id="3" name="Espaço Reservado para Texto Vertical 2"/>
          <p:cNvSpPr>
            <a:spLocks noGrp="1"/>
          </p:cNvSpPr>
          <p:nvPr>
            <p:ph type="body" orient="vert" idx="1"/>
          </p:nvPr>
        </p:nvSpPr>
        <p:spPr/>
        <p:txBody>
          <a:bodyPr vert="eaVer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fld id="{43157B4C-7B15-4E2C-853E-093EF14BE53C}" type="datetimeFigureOut">
              <a:rPr lang="pt-BR" smtClean="0"/>
              <a:t>18/04/2016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F227BC2-A79D-49FD-8F23-285D18EDD20A}" type="slidenum">
              <a:rPr lang="pt-BR" smtClean="0"/>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41"/>
            <a:ext cx="2011680" cy="5851525"/>
          </a:xfrm>
        </p:spPr>
        <p:txBody>
          <a:bodyPr vert="eaVert"/>
          <a:lstStyle/>
          <a:p>
            <a:r>
              <a:rPr kumimoji="0" lang="pt-BR" smtClean="0"/>
              <a:t>Clique para editar o título mestre</a:t>
            </a:r>
            <a:endParaRPr kumimoji="0" lang="en-US"/>
          </a:p>
        </p:txBody>
      </p:sp>
      <p:sp>
        <p:nvSpPr>
          <p:cNvPr id="3" name="Espaço Reservado para Texto Vertical 2"/>
          <p:cNvSpPr>
            <a:spLocks noGrp="1"/>
          </p:cNvSpPr>
          <p:nvPr>
            <p:ph type="body" orient="vert" idx="1"/>
          </p:nvPr>
        </p:nvSpPr>
        <p:spPr>
          <a:xfrm>
            <a:off x="914400" y="274640"/>
            <a:ext cx="5562600" cy="5851525"/>
          </a:xfrm>
        </p:spPr>
        <p:txBody>
          <a:bodyPr vert="eaVer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fld id="{43157B4C-7B15-4E2C-853E-093EF14BE53C}" type="datetimeFigureOut">
              <a:rPr lang="pt-BR" smtClean="0"/>
              <a:t>18/04/2016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F227BC2-A79D-49FD-8F23-285D18EDD20A}" type="slidenum">
              <a:rPr lang="pt-BR" smtClean="0"/>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título mestre</a:t>
            </a:r>
            <a:endParaRPr kumimoji="0" lang="en-US"/>
          </a:p>
        </p:txBody>
      </p:sp>
      <p:sp>
        <p:nvSpPr>
          <p:cNvPr id="4" name="Espaço Reservado para Data 3"/>
          <p:cNvSpPr>
            <a:spLocks noGrp="1"/>
          </p:cNvSpPr>
          <p:nvPr>
            <p:ph type="dt" sz="half" idx="10"/>
          </p:nvPr>
        </p:nvSpPr>
        <p:spPr/>
        <p:txBody>
          <a:bodyPr/>
          <a:lstStyle/>
          <a:p>
            <a:fld id="{43157B4C-7B15-4E2C-853E-093EF14BE53C}" type="datetimeFigureOut">
              <a:rPr lang="pt-BR" smtClean="0"/>
              <a:t>18/04/2016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F227BC2-A79D-49FD-8F23-285D18EDD20A}" type="slidenum">
              <a:rPr lang="pt-BR" smtClean="0"/>
              <a:t>‹nº›</a:t>
            </a:fld>
            <a:endParaRPr lang="pt-BR"/>
          </a:p>
        </p:txBody>
      </p:sp>
      <p:sp>
        <p:nvSpPr>
          <p:cNvPr id="8" name="Espaço Reservado para Conteúdo 7"/>
          <p:cNvSpPr>
            <a:spLocks noGrp="1"/>
          </p:cNvSpPr>
          <p:nvPr>
            <p:ph sz="quarter" idx="1"/>
          </p:nvPr>
        </p:nvSpPr>
        <p:spPr>
          <a:xfrm>
            <a:off x="914400" y="1447800"/>
            <a:ext cx="7772400" cy="4572000"/>
          </a:xfrm>
        </p:spPr>
        <p:txBody>
          <a:bodyPr vert="horz"/>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Ref idx="1003">
        <a:schemeClr val="bg1"/>
      </p:bgRef>
    </p:bg>
    <p:spTree>
      <p:nvGrpSpPr>
        <p:cNvPr id="1" name=""/>
        <p:cNvGrpSpPr/>
        <p:nvPr/>
      </p:nvGrpSpPr>
      <p:grpSpPr>
        <a:xfrm>
          <a:off x="0" y="0"/>
          <a:ext cx="0" cy="0"/>
          <a:chOff x="0" y="0"/>
          <a:chExt cx="0" cy="0"/>
        </a:xfrm>
      </p:grpSpPr>
      <p:sp>
        <p:nvSpPr>
          <p:cNvPr id="11" name="Retângulo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etângulo de cantos arredondados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ítulo 1"/>
          <p:cNvSpPr>
            <a:spLocks noGrp="1"/>
          </p:cNvSpPr>
          <p:nvPr>
            <p:ph type="title"/>
          </p:nvPr>
        </p:nvSpPr>
        <p:spPr>
          <a:xfrm>
            <a:off x="722313" y="952500"/>
            <a:ext cx="7772400" cy="1362075"/>
          </a:xfrm>
        </p:spPr>
        <p:txBody>
          <a:bodyPr anchor="b" anchorCtr="0"/>
          <a:lstStyle>
            <a:lvl1pPr algn="l">
              <a:buNone/>
              <a:defRPr sz="4000" b="0" cap="none"/>
            </a:lvl1pPr>
          </a:lstStyle>
          <a:p>
            <a:r>
              <a:rPr kumimoji="0" lang="pt-BR" smtClean="0"/>
              <a:t>Clique para editar o título mestre</a:t>
            </a:r>
            <a:endParaRPr kumimoji="0" lang="en-US"/>
          </a:p>
        </p:txBody>
      </p:sp>
      <p:sp>
        <p:nvSpPr>
          <p:cNvPr id="3" name="Espaço Reservado para Texto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BR" smtClean="0"/>
              <a:t>Clique para editar o texto mestre</a:t>
            </a:r>
          </a:p>
        </p:txBody>
      </p:sp>
      <p:sp>
        <p:nvSpPr>
          <p:cNvPr id="4" name="Espaço Reservado para Data 3"/>
          <p:cNvSpPr>
            <a:spLocks noGrp="1"/>
          </p:cNvSpPr>
          <p:nvPr>
            <p:ph type="dt" sz="half" idx="10"/>
          </p:nvPr>
        </p:nvSpPr>
        <p:spPr/>
        <p:txBody>
          <a:bodyPr/>
          <a:lstStyle/>
          <a:p>
            <a:fld id="{43157B4C-7B15-4E2C-853E-093EF14BE53C}" type="datetimeFigureOut">
              <a:rPr lang="pt-BR" smtClean="0"/>
              <a:t>18/04/2016</a:t>
            </a:fld>
            <a:endParaRPr lang="pt-BR"/>
          </a:p>
        </p:txBody>
      </p:sp>
      <p:sp>
        <p:nvSpPr>
          <p:cNvPr id="5" name="Espaço Reservado para Rodapé 4"/>
          <p:cNvSpPr>
            <a:spLocks noGrp="1"/>
          </p:cNvSpPr>
          <p:nvPr>
            <p:ph type="ftr" sz="quarter" idx="11"/>
          </p:nvPr>
        </p:nvSpPr>
        <p:spPr>
          <a:xfrm>
            <a:off x="800100" y="6172200"/>
            <a:ext cx="4000500" cy="457200"/>
          </a:xfrm>
        </p:spPr>
        <p:txBody>
          <a:bodyPr/>
          <a:lstStyle/>
          <a:p>
            <a:endParaRPr lang="pt-BR"/>
          </a:p>
        </p:txBody>
      </p:sp>
      <p:sp>
        <p:nvSpPr>
          <p:cNvPr id="7" name="Retângulo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tângulo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tângulo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Espaço Reservado para Número de Slide 5"/>
          <p:cNvSpPr>
            <a:spLocks noGrp="1"/>
          </p:cNvSpPr>
          <p:nvPr>
            <p:ph type="sldNum" sz="quarter" idx="12"/>
          </p:nvPr>
        </p:nvSpPr>
        <p:spPr>
          <a:xfrm>
            <a:off x="146304" y="6208776"/>
            <a:ext cx="457200" cy="457200"/>
          </a:xfrm>
        </p:spPr>
        <p:txBody>
          <a:bodyPr/>
          <a:lstStyle/>
          <a:p>
            <a:fld id="{6F227BC2-A79D-49FD-8F23-285D18EDD20A}" type="slidenum">
              <a:rPr lang="pt-BR" smtClean="0"/>
              <a:t>‹nº›</a:t>
            </a:fld>
            <a:endParaRPr lang="pt-B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título mestre</a:t>
            </a:r>
            <a:endParaRPr kumimoji="0" lang="en-US"/>
          </a:p>
        </p:txBody>
      </p:sp>
      <p:sp>
        <p:nvSpPr>
          <p:cNvPr id="5" name="Espaço Reservado para Data 4"/>
          <p:cNvSpPr>
            <a:spLocks noGrp="1"/>
          </p:cNvSpPr>
          <p:nvPr>
            <p:ph type="dt" sz="half" idx="10"/>
          </p:nvPr>
        </p:nvSpPr>
        <p:spPr/>
        <p:txBody>
          <a:bodyPr/>
          <a:lstStyle/>
          <a:p>
            <a:fld id="{43157B4C-7B15-4E2C-853E-093EF14BE53C}" type="datetimeFigureOut">
              <a:rPr lang="pt-BR" smtClean="0"/>
              <a:t>18/04/2016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F227BC2-A79D-49FD-8F23-285D18EDD20A}" type="slidenum">
              <a:rPr lang="pt-BR" smtClean="0"/>
              <a:t>‹nº›</a:t>
            </a:fld>
            <a:endParaRPr lang="pt-BR"/>
          </a:p>
        </p:txBody>
      </p:sp>
      <p:sp>
        <p:nvSpPr>
          <p:cNvPr id="9" name="Espaço Reservado para Conteúdo 8"/>
          <p:cNvSpPr>
            <a:spLocks noGrp="1"/>
          </p:cNvSpPr>
          <p:nvPr>
            <p:ph sz="quarter" idx="1"/>
          </p:nvPr>
        </p:nvSpPr>
        <p:spPr>
          <a:xfrm>
            <a:off x="914400" y="1447800"/>
            <a:ext cx="3749040" cy="4572000"/>
          </a:xfrm>
        </p:spPr>
        <p:txBody>
          <a:bodyPr vert="horz"/>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11" name="Espaço Reservado para Conteúdo 10"/>
          <p:cNvSpPr>
            <a:spLocks noGrp="1"/>
          </p:cNvSpPr>
          <p:nvPr>
            <p:ph sz="quarter" idx="2"/>
          </p:nvPr>
        </p:nvSpPr>
        <p:spPr>
          <a:xfrm>
            <a:off x="4933950" y="1447800"/>
            <a:ext cx="3749040" cy="4572000"/>
          </a:xfrm>
        </p:spPr>
        <p:txBody>
          <a:bodyPr vert="horz"/>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914400" y="273050"/>
            <a:ext cx="7772400" cy="1143000"/>
          </a:xfrm>
        </p:spPr>
        <p:txBody>
          <a:bodyPr anchor="b" anchorCtr="0"/>
          <a:lstStyle>
            <a:lvl1pPr>
              <a:defRPr/>
            </a:lvl1pPr>
          </a:lstStyle>
          <a:p>
            <a:r>
              <a:rPr kumimoji="0" lang="pt-BR" smtClean="0"/>
              <a:t>Clique para editar o título mestre</a:t>
            </a:r>
            <a:endParaRPr kumimoji="0" lang="en-US"/>
          </a:p>
        </p:txBody>
      </p:sp>
      <p:sp>
        <p:nvSpPr>
          <p:cNvPr id="3" name="Espaço Reservado para Texto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pt-BR" smtClean="0"/>
              <a:t>Clique para editar o texto mestre</a:t>
            </a:r>
          </a:p>
        </p:txBody>
      </p:sp>
      <p:sp>
        <p:nvSpPr>
          <p:cNvPr id="4" name="Espaço Reservado para Texto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pt-BR" smtClean="0"/>
              <a:t>Clique para editar o texto mestre</a:t>
            </a:r>
          </a:p>
        </p:txBody>
      </p:sp>
      <p:sp>
        <p:nvSpPr>
          <p:cNvPr id="7" name="Espaço Reservado para Data 6"/>
          <p:cNvSpPr>
            <a:spLocks noGrp="1"/>
          </p:cNvSpPr>
          <p:nvPr>
            <p:ph type="dt" sz="half" idx="10"/>
          </p:nvPr>
        </p:nvSpPr>
        <p:spPr/>
        <p:txBody>
          <a:bodyPr/>
          <a:lstStyle/>
          <a:p>
            <a:fld id="{43157B4C-7B15-4E2C-853E-093EF14BE53C}" type="datetimeFigureOut">
              <a:rPr lang="pt-BR" smtClean="0"/>
              <a:t>18/04/2016</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6F227BC2-A79D-49FD-8F23-285D18EDD20A}" type="slidenum">
              <a:rPr lang="pt-BR" smtClean="0"/>
              <a:t>‹nº›</a:t>
            </a:fld>
            <a:endParaRPr lang="pt-BR"/>
          </a:p>
        </p:txBody>
      </p:sp>
      <p:sp>
        <p:nvSpPr>
          <p:cNvPr id="11" name="Espaço Reservado para Conteúdo 10"/>
          <p:cNvSpPr>
            <a:spLocks noGrp="1"/>
          </p:cNvSpPr>
          <p:nvPr>
            <p:ph sz="half" idx="2"/>
          </p:nvPr>
        </p:nvSpPr>
        <p:spPr>
          <a:xfrm>
            <a:off x="914400" y="2247900"/>
            <a:ext cx="3733800" cy="3886200"/>
          </a:xfrm>
        </p:spPr>
        <p:txBody>
          <a:bodyPr vert="horz"/>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13" name="Espaço Reservado para Conteúdo 12"/>
          <p:cNvSpPr>
            <a:spLocks noGrp="1"/>
          </p:cNvSpPr>
          <p:nvPr>
            <p:ph sz="half" idx="4"/>
          </p:nvPr>
        </p:nvSpPr>
        <p:spPr>
          <a:xfrm>
            <a:off x="4953000" y="2247900"/>
            <a:ext cx="3733800" cy="3886200"/>
          </a:xfrm>
        </p:spPr>
        <p:txBody>
          <a:bodyPr vert="horz"/>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título mestre</a:t>
            </a:r>
            <a:endParaRPr kumimoji="0" lang="en-US"/>
          </a:p>
        </p:txBody>
      </p:sp>
      <p:sp>
        <p:nvSpPr>
          <p:cNvPr id="3" name="Espaço Reservado para Data 2"/>
          <p:cNvSpPr>
            <a:spLocks noGrp="1"/>
          </p:cNvSpPr>
          <p:nvPr>
            <p:ph type="dt" sz="half" idx="10"/>
          </p:nvPr>
        </p:nvSpPr>
        <p:spPr/>
        <p:txBody>
          <a:bodyPr/>
          <a:lstStyle/>
          <a:p>
            <a:fld id="{43157B4C-7B15-4E2C-853E-093EF14BE53C}" type="datetimeFigureOut">
              <a:rPr lang="pt-BR" smtClean="0"/>
              <a:t>18/04/2016</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6F227BC2-A79D-49FD-8F23-285D18EDD20A}" type="slidenum">
              <a:rPr lang="pt-BR" smtClean="0"/>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43157B4C-7B15-4E2C-853E-093EF14BE53C}" type="datetimeFigureOut">
              <a:rPr lang="pt-BR" smtClean="0"/>
              <a:t>18/04/2016</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6F227BC2-A79D-49FD-8F23-285D18EDD20A}" type="slidenum">
              <a:rPr lang="pt-BR" smtClean="0"/>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8" name="Retângulo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etângulo de cantos arredondados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ítulo 1"/>
          <p:cNvSpPr>
            <a:spLocks noGrp="1"/>
          </p:cNvSpPr>
          <p:nvPr>
            <p:ph type="title"/>
          </p:nvPr>
        </p:nvSpPr>
        <p:spPr>
          <a:xfrm>
            <a:off x="914400" y="273050"/>
            <a:ext cx="7772400" cy="1143000"/>
          </a:xfrm>
        </p:spPr>
        <p:txBody>
          <a:bodyPr anchor="b" anchorCtr="0"/>
          <a:lstStyle>
            <a:lvl1pPr algn="l">
              <a:buNone/>
              <a:defRPr sz="4000" b="0"/>
            </a:lvl1pPr>
          </a:lstStyle>
          <a:p>
            <a:r>
              <a:rPr kumimoji="0" lang="pt-BR" smtClean="0"/>
              <a:t>Clique para editar o título mestre</a:t>
            </a:r>
            <a:endParaRPr kumimoji="0" lang="en-US"/>
          </a:p>
        </p:txBody>
      </p:sp>
      <p:sp>
        <p:nvSpPr>
          <p:cNvPr id="3" name="Espaço Reservado para Texto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pt-BR" smtClean="0"/>
              <a:t>Clique para editar o texto mestre</a:t>
            </a:r>
          </a:p>
        </p:txBody>
      </p:sp>
      <p:sp>
        <p:nvSpPr>
          <p:cNvPr id="5" name="Espaço Reservado para Data 4"/>
          <p:cNvSpPr>
            <a:spLocks noGrp="1"/>
          </p:cNvSpPr>
          <p:nvPr>
            <p:ph type="dt" sz="half" idx="10"/>
          </p:nvPr>
        </p:nvSpPr>
        <p:spPr/>
        <p:txBody>
          <a:bodyPr/>
          <a:lstStyle/>
          <a:p>
            <a:fld id="{43157B4C-7B15-4E2C-853E-093EF14BE53C}" type="datetimeFigureOut">
              <a:rPr lang="pt-BR" smtClean="0"/>
              <a:t>18/04/2016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F227BC2-A79D-49FD-8F23-285D18EDD20A}" type="slidenum">
              <a:rPr lang="pt-BR" smtClean="0"/>
              <a:t>‹nº›</a:t>
            </a:fld>
            <a:endParaRPr lang="pt-BR"/>
          </a:p>
        </p:txBody>
      </p:sp>
      <p:sp>
        <p:nvSpPr>
          <p:cNvPr id="11" name="Espaço Reservado para Conteúdo 10"/>
          <p:cNvSpPr>
            <a:spLocks noGrp="1"/>
          </p:cNvSpPr>
          <p:nvPr>
            <p:ph sz="quarter" idx="1"/>
          </p:nvPr>
        </p:nvSpPr>
        <p:spPr>
          <a:xfrm>
            <a:off x="2971800" y="1600200"/>
            <a:ext cx="5715000" cy="4495800"/>
          </a:xfrm>
        </p:spPr>
        <p:txBody>
          <a:bodyPr vert="horz"/>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pt-BR" smtClean="0"/>
              <a:t>Clique para editar o título mestre</a:t>
            </a:r>
            <a:endParaRPr kumimoji="0" lang="en-US"/>
          </a:p>
        </p:txBody>
      </p:sp>
      <p:sp>
        <p:nvSpPr>
          <p:cNvPr id="4" name="Espaço Reservado para Texto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pt-BR" smtClean="0"/>
              <a:t>Clique para editar o texto mestre</a:t>
            </a:r>
          </a:p>
        </p:txBody>
      </p:sp>
      <p:sp>
        <p:nvSpPr>
          <p:cNvPr id="5" name="Espaço Reservado para Data 4"/>
          <p:cNvSpPr>
            <a:spLocks noGrp="1"/>
          </p:cNvSpPr>
          <p:nvPr>
            <p:ph type="dt" sz="half" idx="10"/>
          </p:nvPr>
        </p:nvSpPr>
        <p:spPr/>
        <p:txBody>
          <a:bodyPr/>
          <a:lstStyle/>
          <a:p>
            <a:fld id="{43157B4C-7B15-4E2C-853E-093EF14BE53C}" type="datetimeFigureOut">
              <a:rPr lang="pt-BR" smtClean="0"/>
              <a:t>18/04/2016</a:t>
            </a:fld>
            <a:endParaRPr lang="pt-BR"/>
          </a:p>
        </p:txBody>
      </p:sp>
      <p:sp>
        <p:nvSpPr>
          <p:cNvPr id="6" name="Espaço Reservado para Rodapé 5"/>
          <p:cNvSpPr>
            <a:spLocks noGrp="1"/>
          </p:cNvSpPr>
          <p:nvPr>
            <p:ph type="ftr" sz="quarter" idx="11"/>
          </p:nvPr>
        </p:nvSpPr>
        <p:spPr>
          <a:xfrm>
            <a:off x="914400" y="6172200"/>
            <a:ext cx="3886200" cy="457200"/>
          </a:xfrm>
        </p:spPr>
        <p:txBody>
          <a:bodyPr/>
          <a:lstStyle/>
          <a:p>
            <a:endParaRPr lang="pt-BR"/>
          </a:p>
        </p:txBody>
      </p:sp>
      <p:sp>
        <p:nvSpPr>
          <p:cNvPr id="7" name="Espaço Reservado para Número de Slide 6"/>
          <p:cNvSpPr>
            <a:spLocks noGrp="1"/>
          </p:cNvSpPr>
          <p:nvPr>
            <p:ph type="sldNum" sz="quarter" idx="12"/>
          </p:nvPr>
        </p:nvSpPr>
        <p:spPr>
          <a:xfrm>
            <a:off x="146304" y="6208776"/>
            <a:ext cx="457200" cy="457200"/>
          </a:xfrm>
        </p:spPr>
        <p:txBody>
          <a:bodyPr/>
          <a:lstStyle/>
          <a:p>
            <a:fld id="{6F227BC2-A79D-49FD-8F23-285D18EDD20A}" type="slidenum">
              <a:rPr lang="pt-BR" smtClean="0"/>
              <a:t>‹nº›</a:t>
            </a:fld>
            <a:endParaRPr lang="pt-BR"/>
          </a:p>
        </p:txBody>
      </p:sp>
      <p:sp>
        <p:nvSpPr>
          <p:cNvPr id="11" name="Retângulo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tângulo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tângulo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Espaço Reservado para Imagem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pt-BR" smtClean="0"/>
              <a:t>Clique no ícone para adicionar uma imagem</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tângulo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etângulo de cantos arredondados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Espaço Reservado para Título 21"/>
          <p:cNvSpPr>
            <a:spLocks noGrp="1"/>
          </p:cNvSpPr>
          <p:nvPr>
            <p:ph type="title"/>
          </p:nvPr>
        </p:nvSpPr>
        <p:spPr>
          <a:xfrm>
            <a:off x="914400" y="274638"/>
            <a:ext cx="7772400" cy="1143000"/>
          </a:xfrm>
          <a:prstGeom prst="rect">
            <a:avLst/>
          </a:prstGeom>
        </p:spPr>
        <p:txBody>
          <a:bodyPr bIns="91440" anchor="b" anchorCtr="0">
            <a:normAutofit/>
          </a:bodyPr>
          <a:lstStyle/>
          <a:p>
            <a:r>
              <a:rPr kumimoji="0" lang="pt-BR" smtClean="0"/>
              <a:t>Clique para editar o título mestre</a:t>
            </a:r>
            <a:endParaRPr kumimoji="0" lang="en-US"/>
          </a:p>
        </p:txBody>
      </p:sp>
      <p:sp>
        <p:nvSpPr>
          <p:cNvPr id="13" name="Espaço Reservado para Texto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pt-BR" smtClean="0"/>
              <a:t>Clique para editar o texto mestre</a:t>
            </a:r>
          </a:p>
          <a:p>
            <a:pPr lvl="1" eaLnBrk="1" latinLnBrk="0" hangingPunct="1"/>
            <a:r>
              <a:rPr kumimoji="0" lang="pt-BR" smtClean="0"/>
              <a:t>Segundo nível</a:t>
            </a:r>
          </a:p>
          <a:p>
            <a:pPr lvl="2" eaLnBrk="1" latinLnBrk="0" hangingPunct="1"/>
            <a:r>
              <a:rPr kumimoji="0" lang="pt-BR" smtClean="0"/>
              <a:t>Terceiro nível</a:t>
            </a:r>
          </a:p>
          <a:p>
            <a:pPr lvl="3" eaLnBrk="1" latinLnBrk="0" hangingPunct="1"/>
            <a:r>
              <a:rPr kumimoji="0" lang="pt-BR" smtClean="0"/>
              <a:t>Quarto nível</a:t>
            </a:r>
          </a:p>
          <a:p>
            <a:pPr lvl="4" eaLnBrk="1" latinLnBrk="0" hangingPunct="1"/>
            <a:r>
              <a:rPr kumimoji="0" lang="pt-BR" smtClean="0"/>
              <a:t>Quinto nível</a:t>
            </a:r>
            <a:endParaRPr kumimoji="0" lang="en-US"/>
          </a:p>
        </p:txBody>
      </p:sp>
      <p:sp>
        <p:nvSpPr>
          <p:cNvPr id="14" name="Espaço Reservado para Data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43157B4C-7B15-4E2C-853E-093EF14BE53C}" type="datetimeFigureOut">
              <a:rPr lang="pt-BR" smtClean="0"/>
              <a:t>18/04/2016</a:t>
            </a:fld>
            <a:endParaRPr lang="pt-BR"/>
          </a:p>
        </p:txBody>
      </p:sp>
      <p:sp>
        <p:nvSpPr>
          <p:cNvPr id="3" name="Espaço Reservado para Rodapé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pt-BR"/>
          </a:p>
        </p:txBody>
      </p:sp>
      <p:sp>
        <p:nvSpPr>
          <p:cNvPr id="23" name="Espaço Reservado para Número de Slide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6F227BC2-A79D-49FD-8F23-285D18EDD20A}" type="slidenum">
              <a:rPr lang="pt-BR" smtClean="0"/>
              <a:t>‹nº›</a:t>
            </a:fld>
            <a:endParaRPr lang="pt-BR"/>
          </a:p>
        </p:txBody>
      </p:sp>
    </p:spTree>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555776" y="3068960"/>
            <a:ext cx="6266656" cy="1440160"/>
          </a:xfrm>
          <a:ln>
            <a:solidFill>
              <a:schemeClr val="accent1"/>
            </a:solidFill>
          </a:ln>
        </p:spPr>
        <p:txBody>
          <a:bodyPr>
            <a:normAutofit/>
          </a:bodyPr>
          <a:lstStyle/>
          <a:p>
            <a:r>
              <a:rPr lang="pt-BR" sz="4000" dirty="0" smtClean="0">
                <a:solidFill>
                  <a:schemeClr val="accent6">
                    <a:lumMod val="75000"/>
                  </a:schemeClr>
                </a:solidFill>
                <a:latin typeface="Arial Black" panose="020B0A04020102020204" pitchFamily="34" charset="0"/>
              </a:rPr>
              <a:t>UM DIA QUE DUROU 21 ANOS</a:t>
            </a:r>
            <a:endParaRPr lang="pt-BR" sz="4000" dirty="0">
              <a:solidFill>
                <a:schemeClr val="accent6">
                  <a:lumMod val="75000"/>
                </a:schemeClr>
              </a:solidFill>
              <a:latin typeface="Arial Black" panose="020B0A04020102020204" pitchFamily="34" charset="0"/>
            </a:endParaRPr>
          </a:p>
        </p:txBody>
      </p:sp>
      <p:sp>
        <p:nvSpPr>
          <p:cNvPr id="2" name="Título 1"/>
          <p:cNvSpPr>
            <a:spLocks noGrp="1"/>
          </p:cNvSpPr>
          <p:nvPr>
            <p:ph type="ctrTitle"/>
          </p:nvPr>
        </p:nvSpPr>
        <p:spPr>
          <a:xfrm>
            <a:off x="899592" y="1700808"/>
            <a:ext cx="6869360" cy="1117104"/>
          </a:xfrm>
        </p:spPr>
        <p:txBody>
          <a:bodyPr>
            <a:noAutofit/>
          </a:bodyPr>
          <a:lstStyle/>
          <a:p>
            <a:r>
              <a:rPr lang="pt-BR" sz="5400" dirty="0" smtClean="0">
                <a:solidFill>
                  <a:schemeClr val="tx1"/>
                </a:solidFill>
                <a:latin typeface="Stencil" panose="040409050D0802020404" pitchFamily="82" charset="0"/>
              </a:rPr>
              <a:t>DITADURA MILITAR:</a:t>
            </a:r>
            <a:endParaRPr lang="pt-BR" sz="5400" dirty="0">
              <a:solidFill>
                <a:schemeClr val="tx1"/>
              </a:solidFill>
              <a:latin typeface="Stencil" panose="040409050D0802020404" pitchFamily="82" charset="0"/>
            </a:endParaRPr>
          </a:p>
        </p:txBody>
      </p:sp>
    </p:spTree>
    <p:extLst>
      <p:ext uri="{BB962C8B-B14F-4D97-AF65-F5344CB8AC3E}">
        <p14:creationId xmlns:p14="http://schemas.microsoft.com/office/powerpoint/2010/main" val="18323408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51698" y="188640"/>
            <a:ext cx="8352928" cy="523220"/>
          </a:xfrm>
          <a:prstGeom prst="rect">
            <a:avLst/>
          </a:prstGeom>
          <a:ln>
            <a:solidFill>
              <a:schemeClr val="tx1">
                <a:lumMod val="85000"/>
                <a:lumOff val="15000"/>
              </a:schemeClr>
            </a:solidFill>
          </a:ln>
        </p:spPr>
        <p:txBody>
          <a:bodyPr wrap="square">
            <a:spAutoFit/>
          </a:bodyPr>
          <a:lstStyle/>
          <a:p>
            <a:pPr lvl="0" algn="ctr"/>
            <a:r>
              <a:rPr lang="pt-BR" sz="2800" dirty="0">
                <a:solidFill>
                  <a:prstClr val="black"/>
                </a:solidFill>
                <a:latin typeface="Arial Black" panose="020B0A04020102020204" pitchFamily="34" charset="0"/>
              </a:rPr>
              <a:t>DITADURA MILITAR</a:t>
            </a:r>
          </a:p>
        </p:txBody>
      </p:sp>
      <p:sp>
        <p:nvSpPr>
          <p:cNvPr id="3" name="Retângulo 2"/>
          <p:cNvSpPr/>
          <p:nvPr/>
        </p:nvSpPr>
        <p:spPr>
          <a:xfrm>
            <a:off x="2483768" y="908720"/>
            <a:ext cx="4258923" cy="369332"/>
          </a:xfrm>
          <a:prstGeom prst="rect">
            <a:avLst/>
          </a:prstGeom>
        </p:spPr>
        <p:txBody>
          <a:bodyPr wrap="none">
            <a:spAutoFit/>
          </a:bodyPr>
          <a:lstStyle/>
          <a:p>
            <a:r>
              <a:rPr lang="pt-BR" dirty="0" smtClean="0"/>
              <a:t>ECONOMIA ANTES DA DITADURA MILITAR</a:t>
            </a:r>
            <a:endParaRPr lang="pt-BR" dirty="0"/>
          </a:p>
        </p:txBody>
      </p:sp>
    </p:spTree>
    <p:extLst>
      <p:ext uri="{BB962C8B-B14F-4D97-AF65-F5344CB8AC3E}">
        <p14:creationId xmlns:p14="http://schemas.microsoft.com/office/powerpoint/2010/main" val="3363614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95683" y="116632"/>
            <a:ext cx="8136904" cy="523220"/>
          </a:xfrm>
          <a:prstGeom prst="rect">
            <a:avLst/>
          </a:prstGeom>
          <a:ln>
            <a:solidFill>
              <a:schemeClr val="tx1">
                <a:lumMod val="85000"/>
                <a:lumOff val="15000"/>
              </a:schemeClr>
            </a:solidFill>
          </a:ln>
        </p:spPr>
        <p:txBody>
          <a:bodyPr wrap="square">
            <a:spAutoFit/>
          </a:bodyPr>
          <a:lstStyle/>
          <a:p>
            <a:pPr lvl="0" algn="ctr"/>
            <a:r>
              <a:rPr lang="pt-BR" sz="2800" dirty="0">
                <a:solidFill>
                  <a:prstClr val="black"/>
                </a:solidFill>
                <a:latin typeface="Arial Black" panose="020B0A04020102020204" pitchFamily="34" charset="0"/>
              </a:rPr>
              <a:t>DITADURA MILITAR</a:t>
            </a:r>
          </a:p>
        </p:txBody>
      </p:sp>
      <p:sp>
        <p:nvSpPr>
          <p:cNvPr id="3" name="Retângulo 2"/>
          <p:cNvSpPr/>
          <p:nvPr/>
        </p:nvSpPr>
        <p:spPr>
          <a:xfrm>
            <a:off x="2504192" y="791583"/>
            <a:ext cx="4824078" cy="400110"/>
          </a:xfrm>
          <a:prstGeom prst="rect">
            <a:avLst/>
          </a:prstGeom>
        </p:spPr>
        <p:txBody>
          <a:bodyPr wrap="none">
            <a:spAutoFit/>
          </a:bodyPr>
          <a:lstStyle/>
          <a:p>
            <a:r>
              <a:rPr lang="pt-BR" sz="2000" dirty="0" smtClean="0"/>
              <a:t>ECONOMIA DEPOIS DA DITADURA MILITAR</a:t>
            </a:r>
            <a:endParaRPr lang="pt-BR" sz="2000" dirty="0"/>
          </a:p>
        </p:txBody>
      </p:sp>
    </p:spTree>
    <p:extLst>
      <p:ext uri="{BB962C8B-B14F-4D97-AF65-F5344CB8AC3E}">
        <p14:creationId xmlns:p14="http://schemas.microsoft.com/office/powerpoint/2010/main" val="621450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539552" y="116632"/>
            <a:ext cx="8352928" cy="523220"/>
          </a:xfrm>
          <a:prstGeom prst="rect">
            <a:avLst/>
          </a:prstGeom>
          <a:ln>
            <a:solidFill>
              <a:schemeClr val="tx1">
                <a:lumMod val="85000"/>
                <a:lumOff val="15000"/>
              </a:schemeClr>
            </a:solidFill>
          </a:ln>
        </p:spPr>
        <p:txBody>
          <a:bodyPr wrap="square">
            <a:spAutoFit/>
          </a:bodyPr>
          <a:lstStyle/>
          <a:p>
            <a:pPr lvl="0" algn="ctr"/>
            <a:r>
              <a:rPr lang="pt-BR" sz="2800" dirty="0">
                <a:solidFill>
                  <a:prstClr val="black"/>
                </a:solidFill>
                <a:latin typeface="Arial Black" panose="020B0A04020102020204" pitchFamily="34" charset="0"/>
              </a:rPr>
              <a:t>DITADURA MILITAR</a:t>
            </a:r>
          </a:p>
        </p:txBody>
      </p:sp>
      <p:sp>
        <p:nvSpPr>
          <p:cNvPr id="4" name="Retângulo 3"/>
          <p:cNvSpPr/>
          <p:nvPr/>
        </p:nvSpPr>
        <p:spPr>
          <a:xfrm>
            <a:off x="3347864" y="836712"/>
            <a:ext cx="1808700" cy="523220"/>
          </a:xfrm>
          <a:prstGeom prst="rect">
            <a:avLst/>
          </a:prstGeom>
        </p:spPr>
        <p:txBody>
          <a:bodyPr wrap="none">
            <a:spAutoFit/>
          </a:bodyPr>
          <a:lstStyle/>
          <a:p>
            <a:r>
              <a:rPr lang="pt-BR" sz="2800" dirty="0" smtClean="0"/>
              <a:t>UFANISMO</a:t>
            </a:r>
            <a:endParaRPr lang="pt-BR" sz="2800" dirty="0"/>
          </a:p>
        </p:txBody>
      </p:sp>
    </p:spTree>
    <p:extLst>
      <p:ext uri="{BB962C8B-B14F-4D97-AF65-F5344CB8AC3E}">
        <p14:creationId xmlns:p14="http://schemas.microsoft.com/office/powerpoint/2010/main" val="32232143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23528" y="116632"/>
            <a:ext cx="8568952" cy="523220"/>
          </a:xfrm>
          <a:prstGeom prst="rect">
            <a:avLst/>
          </a:prstGeom>
          <a:ln>
            <a:solidFill>
              <a:schemeClr val="tx1">
                <a:lumMod val="85000"/>
                <a:lumOff val="15000"/>
              </a:schemeClr>
            </a:solidFill>
          </a:ln>
        </p:spPr>
        <p:txBody>
          <a:bodyPr wrap="square">
            <a:spAutoFit/>
          </a:bodyPr>
          <a:lstStyle/>
          <a:p>
            <a:pPr lvl="0" algn="ctr"/>
            <a:r>
              <a:rPr lang="pt-BR" sz="2800" dirty="0">
                <a:solidFill>
                  <a:prstClr val="black"/>
                </a:solidFill>
                <a:latin typeface="Arial Black" panose="020B0A04020102020204" pitchFamily="34" charset="0"/>
              </a:rPr>
              <a:t>DITADURA MILITAR</a:t>
            </a:r>
          </a:p>
        </p:txBody>
      </p:sp>
      <p:sp>
        <p:nvSpPr>
          <p:cNvPr id="4" name="Retângulo 3"/>
          <p:cNvSpPr/>
          <p:nvPr/>
        </p:nvSpPr>
        <p:spPr>
          <a:xfrm>
            <a:off x="2195736" y="781263"/>
            <a:ext cx="5309402" cy="584775"/>
          </a:xfrm>
          <a:prstGeom prst="rect">
            <a:avLst/>
          </a:prstGeom>
        </p:spPr>
        <p:txBody>
          <a:bodyPr wrap="none">
            <a:spAutoFit/>
          </a:bodyPr>
          <a:lstStyle/>
          <a:p>
            <a:r>
              <a:rPr lang="pt-BR" sz="3200" dirty="0" smtClean="0"/>
              <a:t>VIVER NA DITADURA MILITAR</a:t>
            </a:r>
            <a:endParaRPr lang="pt-BR" sz="3200" dirty="0"/>
          </a:p>
        </p:txBody>
      </p:sp>
      <p:sp>
        <p:nvSpPr>
          <p:cNvPr id="5" name="Retângulo 4"/>
          <p:cNvSpPr/>
          <p:nvPr/>
        </p:nvSpPr>
        <p:spPr>
          <a:xfrm>
            <a:off x="557808" y="1226369"/>
            <a:ext cx="4572000" cy="5293757"/>
          </a:xfrm>
          <a:prstGeom prst="rect">
            <a:avLst/>
          </a:prstGeom>
        </p:spPr>
        <p:txBody>
          <a:bodyPr>
            <a:spAutoFit/>
          </a:bodyPr>
          <a:lstStyle/>
          <a:p>
            <a:endParaRPr lang="pt-BR" dirty="0" smtClean="0"/>
          </a:p>
          <a:p>
            <a:pPr marL="457200" indent="-457200">
              <a:buFont typeface="Arial" panose="020B0604020202020204" pitchFamily="34" charset="0"/>
              <a:buChar char="•"/>
            </a:pPr>
            <a:r>
              <a:rPr lang="pt-BR" sz="3200" dirty="0" smtClean="0"/>
              <a:t>Sociedade</a:t>
            </a:r>
          </a:p>
          <a:p>
            <a:pPr marL="457200" indent="-457200">
              <a:buFont typeface="Arial" panose="020B0604020202020204" pitchFamily="34" charset="0"/>
              <a:buChar char="•"/>
            </a:pPr>
            <a:r>
              <a:rPr lang="pt-BR" sz="3200" dirty="0" smtClean="0"/>
              <a:t>Trabalhadores</a:t>
            </a:r>
          </a:p>
          <a:p>
            <a:pPr marL="457200" indent="-457200">
              <a:buFont typeface="Arial" panose="020B0604020202020204" pitchFamily="34" charset="0"/>
              <a:buChar char="•"/>
            </a:pPr>
            <a:r>
              <a:rPr lang="pt-BR" sz="3200" dirty="0" smtClean="0"/>
              <a:t>Índios</a:t>
            </a:r>
          </a:p>
          <a:p>
            <a:pPr marL="457200" indent="-457200">
              <a:buFont typeface="Arial" panose="020B0604020202020204" pitchFamily="34" charset="0"/>
              <a:buChar char="•"/>
            </a:pPr>
            <a:r>
              <a:rPr lang="pt-BR" sz="3200" dirty="0" smtClean="0"/>
              <a:t>Estudantes</a:t>
            </a:r>
          </a:p>
          <a:p>
            <a:pPr marL="457200" indent="-457200">
              <a:buFont typeface="Arial" panose="020B0604020202020204" pitchFamily="34" charset="0"/>
              <a:buChar char="•"/>
            </a:pPr>
            <a:r>
              <a:rPr lang="pt-BR" sz="3200" dirty="0" smtClean="0"/>
              <a:t>Políticos</a:t>
            </a:r>
          </a:p>
          <a:p>
            <a:pPr marL="457200" indent="-457200">
              <a:buFont typeface="Arial" panose="020B0604020202020204" pitchFamily="34" charset="0"/>
              <a:buChar char="•"/>
            </a:pPr>
            <a:r>
              <a:rPr lang="pt-BR" sz="3200" dirty="0" smtClean="0"/>
              <a:t>A Paraíba na </a:t>
            </a:r>
            <a:r>
              <a:rPr lang="pt-BR" sz="3200" dirty="0"/>
              <a:t>D</a:t>
            </a:r>
            <a:r>
              <a:rPr lang="pt-BR" sz="3200" dirty="0" smtClean="0"/>
              <a:t>itadura Militar</a:t>
            </a:r>
          </a:p>
          <a:p>
            <a:pPr marL="457200" indent="-457200">
              <a:buFont typeface="Arial" panose="020B0604020202020204" pitchFamily="34" charset="0"/>
              <a:buChar char="•"/>
            </a:pPr>
            <a:r>
              <a:rPr lang="pt-BR" sz="3200" dirty="0" smtClean="0"/>
              <a:t>O Nordeste</a:t>
            </a:r>
          </a:p>
          <a:p>
            <a:pPr marL="457200" indent="-457200">
              <a:buFont typeface="Arial" panose="020B0604020202020204" pitchFamily="34" charset="0"/>
              <a:buChar char="•"/>
            </a:pPr>
            <a:r>
              <a:rPr lang="pt-BR" sz="3200" dirty="0" smtClean="0"/>
              <a:t>Jornalistas</a:t>
            </a:r>
          </a:p>
          <a:p>
            <a:pPr marL="457200" indent="-457200">
              <a:buFont typeface="Arial" panose="020B0604020202020204" pitchFamily="34" charset="0"/>
              <a:buChar char="•"/>
            </a:pPr>
            <a:r>
              <a:rPr lang="pt-BR" sz="3200" dirty="0" smtClean="0"/>
              <a:t>Artistas</a:t>
            </a: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6491" y="1700808"/>
            <a:ext cx="4013258" cy="3287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33852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71"/>
            <a:ext cx="4211960" cy="2710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5840" y="-1871"/>
            <a:ext cx="4464496"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940" y="2852936"/>
            <a:ext cx="3419872"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944" y="3429000"/>
            <a:ext cx="5076056" cy="340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3345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79512" y="172668"/>
            <a:ext cx="8784976" cy="523220"/>
          </a:xfrm>
          <a:prstGeom prst="rect">
            <a:avLst/>
          </a:prstGeom>
          <a:ln>
            <a:solidFill>
              <a:schemeClr val="tx1">
                <a:lumMod val="85000"/>
                <a:lumOff val="15000"/>
              </a:schemeClr>
            </a:solidFill>
          </a:ln>
        </p:spPr>
        <p:txBody>
          <a:bodyPr wrap="square">
            <a:spAutoFit/>
          </a:bodyPr>
          <a:lstStyle/>
          <a:p>
            <a:pPr lvl="0" algn="ctr"/>
            <a:r>
              <a:rPr lang="pt-BR" sz="2800" dirty="0">
                <a:solidFill>
                  <a:prstClr val="black"/>
                </a:solidFill>
                <a:latin typeface="Arial Black" panose="020B0A04020102020204" pitchFamily="34" charset="0"/>
              </a:rPr>
              <a:t>DITADURA MILITAR</a:t>
            </a:r>
          </a:p>
        </p:txBody>
      </p:sp>
      <p:sp>
        <p:nvSpPr>
          <p:cNvPr id="3" name="Retângulo 2"/>
          <p:cNvSpPr/>
          <p:nvPr/>
        </p:nvSpPr>
        <p:spPr>
          <a:xfrm>
            <a:off x="3531523" y="836712"/>
            <a:ext cx="1641796" cy="523220"/>
          </a:xfrm>
          <a:prstGeom prst="rect">
            <a:avLst/>
          </a:prstGeom>
        </p:spPr>
        <p:txBody>
          <a:bodyPr wrap="none">
            <a:spAutoFit/>
          </a:bodyPr>
          <a:lstStyle/>
          <a:p>
            <a:r>
              <a:rPr lang="pt-BR" sz="2800" dirty="0" smtClean="0"/>
              <a:t>CENSURA</a:t>
            </a:r>
            <a:endParaRPr lang="pt-BR" sz="2800" dirty="0"/>
          </a:p>
        </p:txBody>
      </p:sp>
      <p:sp>
        <p:nvSpPr>
          <p:cNvPr id="4" name="Retângulo 3"/>
          <p:cNvSpPr/>
          <p:nvPr/>
        </p:nvSpPr>
        <p:spPr>
          <a:xfrm>
            <a:off x="755576" y="1556792"/>
            <a:ext cx="1974002" cy="3693319"/>
          </a:xfrm>
          <a:prstGeom prst="rect">
            <a:avLst/>
          </a:prstGeom>
        </p:spPr>
        <p:txBody>
          <a:bodyPr wrap="none">
            <a:spAutoFit/>
          </a:bodyPr>
          <a:lstStyle/>
          <a:p>
            <a:pPr marL="285750" indent="-285750">
              <a:buFont typeface="Arial" panose="020B0604020202020204" pitchFamily="34" charset="0"/>
              <a:buChar char="•"/>
            </a:pPr>
            <a:r>
              <a:rPr lang="pt-BR" sz="3600" dirty="0" smtClean="0"/>
              <a:t>Música</a:t>
            </a:r>
          </a:p>
          <a:p>
            <a:pPr marL="285750" indent="-285750">
              <a:buFont typeface="Arial" panose="020B0604020202020204" pitchFamily="34" charset="0"/>
              <a:buChar char="•"/>
            </a:pPr>
            <a:r>
              <a:rPr lang="pt-BR" sz="3600" dirty="0" smtClean="0"/>
              <a:t>Televisão</a:t>
            </a:r>
          </a:p>
          <a:p>
            <a:pPr marL="285750" indent="-285750">
              <a:buFont typeface="Arial" panose="020B0604020202020204" pitchFamily="34" charset="0"/>
              <a:buChar char="•"/>
            </a:pPr>
            <a:r>
              <a:rPr lang="pt-BR" sz="3600" dirty="0" smtClean="0"/>
              <a:t>Rádio</a:t>
            </a:r>
          </a:p>
          <a:p>
            <a:pPr marL="285750" indent="-285750">
              <a:buFont typeface="Arial" panose="020B0604020202020204" pitchFamily="34" charset="0"/>
              <a:buChar char="•"/>
            </a:pPr>
            <a:r>
              <a:rPr lang="pt-BR" sz="3600" dirty="0" smtClean="0"/>
              <a:t>Jornal</a:t>
            </a:r>
          </a:p>
          <a:p>
            <a:pPr marL="285750" indent="-285750">
              <a:buFont typeface="Arial" panose="020B0604020202020204" pitchFamily="34" charset="0"/>
              <a:buChar char="•"/>
            </a:pPr>
            <a:r>
              <a:rPr lang="pt-BR" sz="3600" dirty="0" smtClean="0"/>
              <a:t>Tortura </a:t>
            </a:r>
          </a:p>
          <a:p>
            <a:pPr marL="285750" indent="-285750">
              <a:buFont typeface="Arial" panose="020B0604020202020204" pitchFamily="34" charset="0"/>
              <a:buChar char="•"/>
            </a:pPr>
            <a:r>
              <a:rPr lang="pt-BR" sz="3600" dirty="0" smtClean="0"/>
              <a:t>Morte</a:t>
            </a:r>
          </a:p>
          <a:p>
            <a:endParaRPr lang="pt-BR"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1523" y="1367037"/>
            <a:ext cx="5401179" cy="5257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7787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863"/>
            <a:ext cx="9372600" cy="7535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1877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3687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64"/>
            <a:ext cx="9144000" cy="6831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4191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409212" y="188640"/>
            <a:ext cx="8136904" cy="523220"/>
          </a:xfrm>
          <a:prstGeom prst="rect">
            <a:avLst/>
          </a:prstGeom>
          <a:ln>
            <a:solidFill>
              <a:schemeClr val="tx1">
                <a:lumMod val="85000"/>
                <a:lumOff val="15000"/>
              </a:schemeClr>
            </a:solidFill>
          </a:ln>
        </p:spPr>
        <p:txBody>
          <a:bodyPr wrap="square">
            <a:spAutoFit/>
          </a:bodyPr>
          <a:lstStyle/>
          <a:p>
            <a:pPr algn="ctr"/>
            <a:r>
              <a:rPr lang="pt-BR" sz="2800" dirty="0" smtClean="0">
                <a:latin typeface="Arial Black" panose="020B0A04020102020204" pitchFamily="34" charset="0"/>
              </a:rPr>
              <a:t>DITADURA MILITAR</a:t>
            </a:r>
            <a:endParaRPr lang="pt-BR" sz="2800" dirty="0">
              <a:latin typeface="Arial Black" panose="020B0A04020102020204" pitchFamily="34" charset="0"/>
            </a:endParaRPr>
          </a:p>
        </p:txBody>
      </p:sp>
      <p:sp>
        <p:nvSpPr>
          <p:cNvPr id="3" name="Retângulo 2"/>
          <p:cNvSpPr/>
          <p:nvPr/>
        </p:nvSpPr>
        <p:spPr>
          <a:xfrm rot="19845958">
            <a:off x="269874" y="1571266"/>
            <a:ext cx="3958135" cy="461665"/>
          </a:xfrm>
          <a:prstGeom prst="rect">
            <a:avLst/>
          </a:prstGeom>
        </p:spPr>
        <p:txBody>
          <a:bodyPr wrap="none">
            <a:spAutoFit/>
          </a:bodyPr>
          <a:lstStyle/>
          <a:p>
            <a:r>
              <a:rPr lang="pt-BR" sz="2400" dirty="0" smtClean="0">
                <a:solidFill>
                  <a:schemeClr val="tx1">
                    <a:lumMod val="90000"/>
                    <a:lumOff val="10000"/>
                  </a:schemeClr>
                </a:solidFill>
                <a:latin typeface="Ravie" panose="04040805050809020602" pitchFamily="82" charset="0"/>
              </a:rPr>
              <a:t>COMO ACONTECEU?</a:t>
            </a:r>
            <a:endParaRPr lang="pt-BR" sz="2400" dirty="0">
              <a:solidFill>
                <a:schemeClr val="tx1">
                  <a:lumMod val="90000"/>
                  <a:lumOff val="10000"/>
                </a:schemeClr>
              </a:solidFill>
              <a:latin typeface="Ravie" panose="04040805050809020602" pitchFamily="82" charset="0"/>
            </a:endParaRPr>
          </a:p>
        </p:txBody>
      </p:sp>
      <p:sp>
        <p:nvSpPr>
          <p:cNvPr id="4" name="Retângulo 3"/>
          <p:cNvSpPr/>
          <p:nvPr/>
        </p:nvSpPr>
        <p:spPr>
          <a:xfrm rot="868476">
            <a:off x="3553272" y="1940631"/>
            <a:ext cx="3740126" cy="400110"/>
          </a:xfrm>
          <a:prstGeom prst="rect">
            <a:avLst/>
          </a:prstGeom>
        </p:spPr>
        <p:txBody>
          <a:bodyPr wrap="none">
            <a:spAutoFit/>
          </a:bodyPr>
          <a:lstStyle/>
          <a:p>
            <a:r>
              <a:rPr lang="pt-BR" sz="2000" dirty="0" smtClean="0">
                <a:solidFill>
                  <a:srgbClr val="FF0000"/>
                </a:solidFill>
                <a:latin typeface="Ravie" panose="04040805050809020602" pitchFamily="82" charset="0"/>
              </a:rPr>
              <a:t>PORQUE ACONTECEU</a:t>
            </a:r>
            <a:r>
              <a:rPr lang="pt-BR" sz="2000" dirty="0" smtClean="0">
                <a:latin typeface="Ravie" panose="04040805050809020602" pitchFamily="82" charset="0"/>
              </a:rPr>
              <a:t>?</a:t>
            </a:r>
            <a:endParaRPr lang="pt-BR" sz="2000" dirty="0">
              <a:latin typeface="Ravie" panose="04040805050809020602" pitchFamily="82" charset="0"/>
            </a:endParaRPr>
          </a:p>
        </p:txBody>
      </p:sp>
      <p:sp>
        <p:nvSpPr>
          <p:cNvPr id="5" name="Retângulo 4"/>
          <p:cNvSpPr/>
          <p:nvPr/>
        </p:nvSpPr>
        <p:spPr>
          <a:xfrm rot="21333660">
            <a:off x="1147419" y="4734436"/>
            <a:ext cx="6970178" cy="400110"/>
          </a:xfrm>
          <a:prstGeom prst="rect">
            <a:avLst/>
          </a:prstGeom>
        </p:spPr>
        <p:txBody>
          <a:bodyPr wrap="none">
            <a:spAutoFit/>
          </a:bodyPr>
          <a:lstStyle/>
          <a:p>
            <a:r>
              <a:rPr lang="pt-BR" sz="2000" dirty="0" smtClean="0">
                <a:solidFill>
                  <a:srgbClr val="F20C64"/>
                </a:solidFill>
                <a:latin typeface="Ravie" panose="04040805050809020602" pitchFamily="82" charset="0"/>
              </a:rPr>
              <a:t>O QUE ACONTECEU ANTES DA DITADURA?</a:t>
            </a:r>
            <a:endParaRPr lang="pt-BR" sz="2000" dirty="0">
              <a:solidFill>
                <a:srgbClr val="F20C64"/>
              </a:solidFill>
              <a:latin typeface="Ravie" panose="04040805050809020602" pitchFamily="82" charset="0"/>
            </a:endParaRPr>
          </a:p>
        </p:txBody>
      </p:sp>
      <p:sp>
        <p:nvSpPr>
          <p:cNvPr id="6" name="Retângulo 5"/>
          <p:cNvSpPr/>
          <p:nvPr/>
        </p:nvSpPr>
        <p:spPr>
          <a:xfrm>
            <a:off x="3756961" y="4042856"/>
            <a:ext cx="5136342" cy="461665"/>
          </a:xfrm>
          <a:prstGeom prst="rect">
            <a:avLst/>
          </a:prstGeom>
        </p:spPr>
        <p:txBody>
          <a:bodyPr wrap="none">
            <a:spAutoFit/>
          </a:bodyPr>
          <a:lstStyle/>
          <a:p>
            <a:r>
              <a:rPr lang="pt-BR" sz="2400" dirty="0" smtClean="0">
                <a:solidFill>
                  <a:srgbClr val="00B050"/>
                </a:solidFill>
                <a:latin typeface="Ravie" panose="04040805050809020602" pitchFamily="82" charset="0"/>
              </a:rPr>
              <a:t>E DEPOIS DA DITADURA?</a:t>
            </a:r>
            <a:endParaRPr lang="pt-BR" sz="2400" dirty="0">
              <a:solidFill>
                <a:srgbClr val="00B050"/>
              </a:solidFill>
              <a:latin typeface="Ravie" panose="04040805050809020602" pitchFamily="82" charset="0"/>
            </a:endParaRPr>
          </a:p>
        </p:txBody>
      </p:sp>
      <p:sp>
        <p:nvSpPr>
          <p:cNvPr id="7" name="Retângulo 6"/>
          <p:cNvSpPr/>
          <p:nvPr/>
        </p:nvSpPr>
        <p:spPr>
          <a:xfrm>
            <a:off x="409211" y="2937451"/>
            <a:ext cx="5306261" cy="461665"/>
          </a:xfrm>
          <a:prstGeom prst="rect">
            <a:avLst/>
          </a:prstGeom>
        </p:spPr>
        <p:txBody>
          <a:bodyPr wrap="none">
            <a:spAutoFit/>
          </a:bodyPr>
          <a:lstStyle/>
          <a:p>
            <a:r>
              <a:rPr lang="pt-BR" sz="2400" dirty="0" smtClean="0">
                <a:solidFill>
                  <a:srgbClr val="00B0F0"/>
                </a:solidFill>
                <a:latin typeface="Ravie" panose="04040805050809020602" pitchFamily="82" charset="0"/>
              </a:rPr>
              <a:t>EM QUE ANO ACONTECEU?</a:t>
            </a:r>
            <a:endParaRPr lang="pt-BR" sz="2400" dirty="0">
              <a:solidFill>
                <a:srgbClr val="00B0F0"/>
              </a:solidFill>
              <a:latin typeface="Ravie" panose="04040805050809020602" pitchFamily="82" charset="0"/>
            </a:endParaRPr>
          </a:p>
        </p:txBody>
      </p:sp>
      <p:sp>
        <p:nvSpPr>
          <p:cNvPr id="8" name="Retângulo 7"/>
          <p:cNvSpPr/>
          <p:nvPr/>
        </p:nvSpPr>
        <p:spPr>
          <a:xfrm rot="870627">
            <a:off x="5293529" y="2813446"/>
            <a:ext cx="3502882" cy="400110"/>
          </a:xfrm>
          <a:prstGeom prst="rect">
            <a:avLst/>
          </a:prstGeom>
        </p:spPr>
        <p:txBody>
          <a:bodyPr wrap="none">
            <a:spAutoFit/>
          </a:bodyPr>
          <a:lstStyle/>
          <a:p>
            <a:r>
              <a:rPr lang="pt-BR" sz="2000" dirty="0" smtClean="0">
                <a:solidFill>
                  <a:srgbClr val="7030A0"/>
                </a:solidFill>
                <a:latin typeface="Ravie" panose="04040805050809020602" pitchFamily="82" charset="0"/>
              </a:rPr>
              <a:t>COMO FUNCIONAVA?</a:t>
            </a:r>
            <a:endParaRPr lang="pt-BR" sz="2000" dirty="0">
              <a:solidFill>
                <a:srgbClr val="7030A0"/>
              </a:solidFill>
              <a:latin typeface="Ravie" panose="04040805050809020602" pitchFamily="82" charset="0"/>
            </a:endParaRPr>
          </a:p>
        </p:txBody>
      </p:sp>
      <p:sp>
        <p:nvSpPr>
          <p:cNvPr id="9" name="Retângulo 8"/>
          <p:cNvSpPr/>
          <p:nvPr/>
        </p:nvSpPr>
        <p:spPr>
          <a:xfrm rot="1287369">
            <a:off x="5257014" y="1532996"/>
            <a:ext cx="3331361" cy="400110"/>
          </a:xfrm>
          <a:prstGeom prst="rect">
            <a:avLst/>
          </a:prstGeom>
        </p:spPr>
        <p:txBody>
          <a:bodyPr wrap="none">
            <a:spAutoFit/>
          </a:bodyPr>
          <a:lstStyle/>
          <a:p>
            <a:r>
              <a:rPr lang="pt-BR" sz="2000" dirty="0" smtClean="0">
                <a:solidFill>
                  <a:schemeClr val="accent3">
                    <a:lumMod val="50000"/>
                  </a:schemeClr>
                </a:solidFill>
                <a:latin typeface="Ravie" panose="04040805050809020602" pitchFamily="82" charset="0"/>
              </a:rPr>
              <a:t>O QUE A CENSURA?</a:t>
            </a:r>
            <a:endParaRPr lang="pt-BR" sz="2000" dirty="0">
              <a:solidFill>
                <a:schemeClr val="accent3">
                  <a:lumMod val="50000"/>
                </a:schemeClr>
              </a:solidFill>
              <a:latin typeface="Ravie" panose="04040805050809020602" pitchFamily="82" charset="0"/>
            </a:endParaRPr>
          </a:p>
        </p:txBody>
      </p:sp>
      <p:sp>
        <p:nvSpPr>
          <p:cNvPr id="10" name="Retângulo 9"/>
          <p:cNvSpPr/>
          <p:nvPr/>
        </p:nvSpPr>
        <p:spPr>
          <a:xfrm rot="20893634">
            <a:off x="158522" y="3840059"/>
            <a:ext cx="4886274" cy="400110"/>
          </a:xfrm>
          <a:prstGeom prst="rect">
            <a:avLst/>
          </a:prstGeom>
        </p:spPr>
        <p:txBody>
          <a:bodyPr wrap="none">
            <a:spAutoFit/>
          </a:bodyPr>
          <a:lstStyle/>
          <a:p>
            <a:r>
              <a:rPr lang="pt-BR" sz="2000" dirty="0" smtClean="0">
                <a:solidFill>
                  <a:srgbClr val="FFC000"/>
                </a:solidFill>
                <a:latin typeface="Ravie" panose="04040805050809020602" pitchFamily="82" charset="0"/>
              </a:rPr>
              <a:t>COMO AS PESSOAS VIVIAM?</a:t>
            </a:r>
            <a:endParaRPr lang="pt-BR" sz="2000" dirty="0">
              <a:solidFill>
                <a:srgbClr val="FFC000"/>
              </a:solidFill>
              <a:latin typeface="Ravie" panose="04040805050809020602" pitchFamily="82" charset="0"/>
            </a:endParaRPr>
          </a:p>
        </p:txBody>
      </p:sp>
      <p:sp>
        <p:nvSpPr>
          <p:cNvPr id="11" name="Retângulo 10"/>
          <p:cNvSpPr/>
          <p:nvPr/>
        </p:nvSpPr>
        <p:spPr>
          <a:xfrm>
            <a:off x="47755" y="5631747"/>
            <a:ext cx="8776762" cy="338554"/>
          </a:xfrm>
          <a:prstGeom prst="rect">
            <a:avLst/>
          </a:prstGeom>
        </p:spPr>
        <p:txBody>
          <a:bodyPr wrap="none">
            <a:spAutoFit/>
          </a:bodyPr>
          <a:lstStyle/>
          <a:p>
            <a:r>
              <a:rPr lang="pt-BR" sz="1600" dirty="0" smtClean="0">
                <a:solidFill>
                  <a:schemeClr val="tx1">
                    <a:lumMod val="95000"/>
                    <a:lumOff val="5000"/>
                  </a:schemeClr>
                </a:solidFill>
                <a:latin typeface="Ravie" panose="04040805050809020602" pitchFamily="82" charset="0"/>
              </a:rPr>
              <a:t>O QUE A DITADURA TEM HAVER COM O QUE ESTAMOS VIVENDO?</a:t>
            </a:r>
            <a:endParaRPr lang="pt-BR" sz="1600" dirty="0">
              <a:solidFill>
                <a:schemeClr val="tx1">
                  <a:lumMod val="95000"/>
                  <a:lumOff val="5000"/>
                </a:schemeClr>
              </a:solidFill>
              <a:latin typeface="Ravie" panose="04040805050809020602" pitchFamily="82" charset="0"/>
            </a:endParaRPr>
          </a:p>
        </p:txBody>
      </p:sp>
    </p:spTree>
    <p:extLst>
      <p:ext uri="{BB962C8B-B14F-4D97-AF65-F5344CB8AC3E}">
        <p14:creationId xmlns:p14="http://schemas.microsoft.com/office/powerpoint/2010/main" val="32556851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979712" y="543178"/>
            <a:ext cx="5071325" cy="461665"/>
          </a:xfrm>
          <a:prstGeom prst="rect">
            <a:avLst/>
          </a:prstGeom>
        </p:spPr>
        <p:txBody>
          <a:bodyPr wrap="none">
            <a:spAutoFit/>
          </a:bodyPr>
          <a:lstStyle/>
          <a:p>
            <a:r>
              <a:rPr lang="pt-BR" sz="2400" b="1" dirty="0" smtClean="0"/>
              <a:t>O QUE É UMA DITADURA MILITAR?</a:t>
            </a:r>
            <a:endParaRPr lang="pt-BR" sz="2400" b="1" dirty="0"/>
          </a:p>
        </p:txBody>
      </p:sp>
      <p:sp>
        <p:nvSpPr>
          <p:cNvPr id="3" name="Retângulo 2"/>
          <p:cNvSpPr/>
          <p:nvPr/>
        </p:nvSpPr>
        <p:spPr>
          <a:xfrm>
            <a:off x="575111" y="1412776"/>
            <a:ext cx="7560840" cy="3108543"/>
          </a:xfrm>
          <a:prstGeom prst="rect">
            <a:avLst/>
          </a:prstGeom>
        </p:spPr>
        <p:txBody>
          <a:bodyPr wrap="square">
            <a:spAutoFit/>
          </a:bodyPr>
          <a:lstStyle/>
          <a:p>
            <a:pPr algn="just"/>
            <a:r>
              <a:rPr lang="pt-BR" sz="2800" dirty="0" smtClean="0"/>
              <a:t>    Ditadura militar é uma forma de governo cujos poderes políticos são controlados por militares. O significado de ditadura se refere a qualquer regime de governo em que todos os poderes estão sob autoridade de um indivíduo ou de um grupo. No caso de uma ditadura formada por militares, estes chegam ao poder quase sempre através de um golpe de Estado.</a:t>
            </a:r>
            <a:endParaRPr lang="pt-BR" sz="2800"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2906" y="4496348"/>
            <a:ext cx="3796262" cy="230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44814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95536" y="260648"/>
            <a:ext cx="8280920" cy="523220"/>
          </a:xfrm>
          <a:prstGeom prst="rect">
            <a:avLst/>
          </a:prstGeom>
          <a:ln>
            <a:solidFill>
              <a:schemeClr val="tx1">
                <a:lumMod val="85000"/>
                <a:lumOff val="15000"/>
              </a:schemeClr>
            </a:solidFill>
          </a:ln>
        </p:spPr>
        <p:txBody>
          <a:bodyPr wrap="square">
            <a:spAutoFit/>
          </a:bodyPr>
          <a:lstStyle/>
          <a:p>
            <a:pPr lvl="0" algn="ctr"/>
            <a:r>
              <a:rPr lang="pt-BR" sz="2800" dirty="0">
                <a:solidFill>
                  <a:prstClr val="black"/>
                </a:solidFill>
                <a:latin typeface="Arial Black" panose="020B0A04020102020204" pitchFamily="34" charset="0"/>
              </a:rPr>
              <a:t>DITADURA MILITAR</a:t>
            </a:r>
          </a:p>
        </p:txBody>
      </p:sp>
      <p:sp>
        <p:nvSpPr>
          <p:cNvPr id="4" name="Retângulo 3"/>
          <p:cNvSpPr/>
          <p:nvPr/>
        </p:nvSpPr>
        <p:spPr>
          <a:xfrm>
            <a:off x="1835696" y="919389"/>
            <a:ext cx="5135573" cy="523220"/>
          </a:xfrm>
          <a:prstGeom prst="rect">
            <a:avLst/>
          </a:prstGeom>
        </p:spPr>
        <p:txBody>
          <a:bodyPr wrap="none">
            <a:spAutoFit/>
          </a:bodyPr>
          <a:lstStyle/>
          <a:p>
            <a:r>
              <a:rPr lang="pt-BR" sz="2800" b="1" dirty="0" smtClean="0"/>
              <a:t>ANTES DA DITADURA MILITAR</a:t>
            </a:r>
            <a:endParaRPr lang="pt-BR" sz="2800" b="1" dirty="0"/>
          </a:p>
        </p:txBody>
      </p:sp>
      <p:sp>
        <p:nvSpPr>
          <p:cNvPr id="5" name="Retângulo 4"/>
          <p:cNvSpPr/>
          <p:nvPr/>
        </p:nvSpPr>
        <p:spPr>
          <a:xfrm>
            <a:off x="382445" y="1568648"/>
            <a:ext cx="4724627" cy="3785652"/>
          </a:xfrm>
          <a:prstGeom prst="rect">
            <a:avLst/>
          </a:prstGeom>
        </p:spPr>
        <p:txBody>
          <a:bodyPr wrap="none">
            <a:spAutoFit/>
          </a:bodyPr>
          <a:lstStyle/>
          <a:p>
            <a:pPr marL="571500" indent="-571500">
              <a:buFont typeface="Arial" panose="020B0604020202020204" pitchFamily="34" charset="0"/>
              <a:buChar char="•"/>
            </a:pPr>
            <a:r>
              <a:rPr lang="pt-BR" sz="4000" dirty="0" smtClean="0"/>
              <a:t>Getúlio Vargas </a:t>
            </a:r>
          </a:p>
          <a:p>
            <a:pPr marL="571500" indent="-571500">
              <a:buFont typeface="Arial" panose="020B0604020202020204" pitchFamily="34" charset="0"/>
              <a:buChar char="•"/>
            </a:pPr>
            <a:r>
              <a:rPr lang="pt-BR" sz="4000" dirty="0" smtClean="0"/>
              <a:t>Juscelino Kubitschek </a:t>
            </a:r>
          </a:p>
          <a:p>
            <a:pPr marL="571500" indent="-571500">
              <a:buFont typeface="Arial" panose="020B0604020202020204" pitchFamily="34" charset="0"/>
              <a:buChar char="•"/>
            </a:pPr>
            <a:r>
              <a:rPr lang="pt-BR" sz="4000" dirty="0" smtClean="0"/>
              <a:t>Jânio Quadros </a:t>
            </a:r>
          </a:p>
          <a:p>
            <a:pPr marL="571500" indent="-571500">
              <a:buFont typeface="Arial" panose="020B0604020202020204" pitchFamily="34" charset="0"/>
              <a:buChar char="•"/>
            </a:pPr>
            <a:r>
              <a:rPr lang="pt-BR" sz="4000" dirty="0" smtClean="0"/>
              <a:t>João Goulart </a:t>
            </a:r>
          </a:p>
          <a:p>
            <a:r>
              <a:rPr lang="pt-BR" sz="4000" dirty="0" smtClean="0"/>
              <a:t>       -Reformas de Base</a:t>
            </a:r>
          </a:p>
          <a:p>
            <a:r>
              <a:rPr lang="pt-BR" sz="4000" dirty="0" smtClean="0"/>
              <a:t>       -Comunismo</a:t>
            </a:r>
            <a:endParaRPr lang="pt-BR" sz="4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442" y="1052736"/>
            <a:ext cx="1878097" cy="1882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4817" y="1994185"/>
            <a:ext cx="1952625" cy="219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280" y="3089560"/>
            <a:ext cx="1736273" cy="2077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6201" y="4474000"/>
            <a:ext cx="1900298" cy="2037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6280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347864" cy="2996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2950" y="0"/>
            <a:ext cx="459105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884" y="2636912"/>
            <a:ext cx="4949502"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103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7902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99992" cy="323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26929"/>
            <a:ext cx="5133319" cy="3131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8149" y="1"/>
            <a:ext cx="4457358" cy="2924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7823" y="3057525"/>
            <a:ext cx="3466902" cy="380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6672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539552" y="260648"/>
            <a:ext cx="8136904" cy="523220"/>
          </a:xfrm>
          <a:prstGeom prst="rect">
            <a:avLst/>
          </a:prstGeom>
          <a:ln>
            <a:solidFill>
              <a:schemeClr val="tx1">
                <a:lumMod val="85000"/>
                <a:lumOff val="15000"/>
              </a:schemeClr>
            </a:solidFill>
          </a:ln>
        </p:spPr>
        <p:txBody>
          <a:bodyPr wrap="square">
            <a:spAutoFit/>
          </a:bodyPr>
          <a:lstStyle/>
          <a:p>
            <a:pPr lvl="0" algn="ctr"/>
            <a:r>
              <a:rPr lang="pt-BR" sz="2800" dirty="0">
                <a:solidFill>
                  <a:prstClr val="black"/>
                </a:solidFill>
                <a:latin typeface="Arial Black" panose="020B0A04020102020204" pitchFamily="34" charset="0"/>
              </a:rPr>
              <a:t>DITADURA MILITAR</a:t>
            </a:r>
          </a:p>
        </p:txBody>
      </p:sp>
      <p:sp>
        <p:nvSpPr>
          <p:cNvPr id="5" name="Retângulo 4"/>
          <p:cNvSpPr/>
          <p:nvPr/>
        </p:nvSpPr>
        <p:spPr>
          <a:xfrm>
            <a:off x="3491880" y="1052736"/>
            <a:ext cx="1369286" cy="461665"/>
          </a:xfrm>
          <a:prstGeom prst="rect">
            <a:avLst/>
          </a:prstGeom>
        </p:spPr>
        <p:txBody>
          <a:bodyPr wrap="none">
            <a:spAutoFit/>
          </a:bodyPr>
          <a:lstStyle/>
          <a:p>
            <a:r>
              <a:rPr lang="pt-BR" sz="2400" dirty="0" smtClean="0"/>
              <a:t>O GOLPE</a:t>
            </a:r>
            <a:endParaRPr lang="pt-BR" sz="2400" dirty="0"/>
          </a:p>
        </p:txBody>
      </p:sp>
    </p:spTree>
    <p:extLst>
      <p:ext uri="{BB962C8B-B14F-4D97-AF65-F5344CB8AC3E}">
        <p14:creationId xmlns:p14="http://schemas.microsoft.com/office/powerpoint/2010/main" val="4024455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467544" y="305094"/>
            <a:ext cx="8280920" cy="523220"/>
          </a:xfrm>
          <a:prstGeom prst="rect">
            <a:avLst/>
          </a:prstGeom>
          <a:ln>
            <a:solidFill>
              <a:schemeClr val="tx1">
                <a:lumMod val="85000"/>
                <a:lumOff val="15000"/>
              </a:schemeClr>
            </a:solidFill>
          </a:ln>
        </p:spPr>
        <p:txBody>
          <a:bodyPr wrap="square">
            <a:spAutoFit/>
          </a:bodyPr>
          <a:lstStyle/>
          <a:p>
            <a:pPr lvl="0" algn="ctr"/>
            <a:r>
              <a:rPr lang="pt-BR" sz="2800" dirty="0">
                <a:solidFill>
                  <a:prstClr val="black"/>
                </a:solidFill>
                <a:latin typeface="Arial Black" panose="020B0A04020102020204" pitchFamily="34" charset="0"/>
              </a:rPr>
              <a:t>DITADURA MILITAR</a:t>
            </a:r>
          </a:p>
        </p:txBody>
      </p:sp>
      <p:sp>
        <p:nvSpPr>
          <p:cNvPr id="3" name="Retângulo 2"/>
          <p:cNvSpPr/>
          <p:nvPr/>
        </p:nvSpPr>
        <p:spPr>
          <a:xfrm>
            <a:off x="2123728" y="1165394"/>
            <a:ext cx="5710474" cy="400110"/>
          </a:xfrm>
          <a:prstGeom prst="rect">
            <a:avLst/>
          </a:prstGeom>
        </p:spPr>
        <p:txBody>
          <a:bodyPr wrap="none">
            <a:spAutoFit/>
          </a:bodyPr>
          <a:lstStyle/>
          <a:p>
            <a:r>
              <a:rPr lang="pt-BR" sz="2000" dirty="0" smtClean="0"/>
              <a:t>LISTA DOS MILITARES QUE GOVERNARAM O BRASIL</a:t>
            </a:r>
            <a:endParaRPr lang="pt-BR" sz="2000" dirty="0"/>
          </a:p>
        </p:txBody>
      </p:sp>
    </p:spTree>
    <p:extLst>
      <p:ext uri="{BB962C8B-B14F-4D97-AF65-F5344CB8AC3E}">
        <p14:creationId xmlns:p14="http://schemas.microsoft.com/office/powerpoint/2010/main" val="388619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apital Próprio">
  <a:themeElements>
    <a:clrScheme name="Brilho">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Capital Próprio">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apital Próprio">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189</TotalTime>
  <Words>213</Words>
  <Application>Microsoft Office PowerPoint</Application>
  <PresentationFormat>Apresentação na tela (4:3)</PresentationFormat>
  <Paragraphs>53</Paragraphs>
  <Slides>18</Slides>
  <Notes>1</Notes>
  <HiddenSlides>0</HiddenSlides>
  <MMClips>0</MMClips>
  <ScaleCrop>false</ScaleCrop>
  <HeadingPairs>
    <vt:vector size="4" baseType="variant">
      <vt:variant>
        <vt:lpstr>Tema</vt:lpstr>
      </vt:variant>
      <vt:variant>
        <vt:i4>1</vt:i4>
      </vt:variant>
      <vt:variant>
        <vt:lpstr>Títulos de slides</vt:lpstr>
      </vt:variant>
      <vt:variant>
        <vt:i4>18</vt:i4>
      </vt:variant>
    </vt:vector>
  </HeadingPairs>
  <TitlesOfParts>
    <vt:vector size="19" baseType="lpstr">
      <vt:lpstr>Capital Próprio</vt:lpstr>
      <vt:lpstr>DITADURA MILITAR:</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Sabryna</dc:creator>
  <cp:lastModifiedBy>Sabryna</cp:lastModifiedBy>
  <cp:revision>16</cp:revision>
  <dcterms:created xsi:type="dcterms:W3CDTF">2016-04-17T23:02:50Z</dcterms:created>
  <dcterms:modified xsi:type="dcterms:W3CDTF">2016-04-18T19:14:21Z</dcterms:modified>
</cp:coreProperties>
</file>