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328" r:id="rId3"/>
    <p:sldId id="344" r:id="rId4"/>
    <p:sldId id="329" r:id="rId5"/>
    <p:sldId id="330" r:id="rId6"/>
    <p:sldId id="345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23/05/2017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23/05/2017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23/05/2017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23/05/2017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23/05/2017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23/05/2017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23/05/2017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23/05/2017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23/05/2017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23/05/2017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23/05/2017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744C21E8-F0DA-4F11-9478-CBEBD2951A89}" type="datetimeFigureOut">
              <a:rPr lang="pt-BR" smtClean="0"/>
              <a:pPr/>
              <a:t>23/05/2017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2564904"/>
            <a:ext cx="7117180" cy="1470025"/>
          </a:xfrm>
        </p:spPr>
        <p:txBody>
          <a:bodyPr/>
          <a:lstStyle/>
          <a:p>
            <a:pPr algn="ctr"/>
            <a:r>
              <a:rPr lang="pt-BR" sz="2400" b="1" dirty="0" smtClean="0">
                <a:solidFill>
                  <a:srgbClr val="C00000"/>
                </a:solidFill>
              </a:rPr>
              <a:t>E. E. E. F. M. Escritor </a:t>
            </a:r>
            <a:r>
              <a:rPr lang="pt-BR" sz="2400" b="1" dirty="0" err="1" smtClean="0">
                <a:solidFill>
                  <a:srgbClr val="C00000"/>
                </a:solidFill>
              </a:rPr>
              <a:t>Virginius</a:t>
            </a:r>
            <a:r>
              <a:rPr lang="pt-BR" sz="2400" b="1" dirty="0" smtClean="0">
                <a:solidFill>
                  <a:srgbClr val="C00000"/>
                </a:solidFill>
              </a:rPr>
              <a:t> da Gama e Melo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rgbClr val="C00000"/>
                </a:solidFill>
              </a:rPr>
              <a:t>UFCG – PIBID HISTÓRIA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rgbClr val="C00000"/>
                </a:solidFill>
              </a:rPr>
              <a:t>BOLSISTAS: Cláudio </a:t>
            </a:r>
            <a:r>
              <a:rPr lang="pt-BR" sz="2400" b="1" dirty="0" err="1" smtClean="0">
                <a:solidFill>
                  <a:srgbClr val="C00000"/>
                </a:solidFill>
              </a:rPr>
              <a:t>Robélio</a:t>
            </a:r>
            <a:r>
              <a:rPr lang="pt-BR" sz="2400" b="1" dirty="0" smtClean="0">
                <a:solidFill>
                  <a:srgbClr val="C00000"/>
                </a:solidFill>
              </a:rPr>
              <a:t>;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err="1" smtClean="0">
                <a:solidFill>
                  <a:srgbClr val="C00000"/>
                </a:solidFill>
              </a:rPr>
              <a:t>Julhyane</a:t>
            </a:r>
            <a:r>
              <a:rPr lang="pt-BR" sz="2400" b="1" dirty="0" smtClean="0">
                <a:solidFill>
                  <a:srgbClr val="C00000"/>
                </a:solidFill>
              </a:rPr>
              <a:t> Oliveira;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rgbClr val="C00000"/>
                </a:solidFill>
              </a:rPr>
              <a:t>Karla Veríssimo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rgbClr val="C00000"/>
                </a:solidFill>
              </a:rPr>
              <a:t>SUPERVISOR: José </a:t>
            </a:r>
            <a:r>
              <a:rPr lang="pt-BR" sz="2400" b="1" dirty="0" err="1" smtClean="0">
                <a:solidFill>
                  <a:srgbClr val="C00000"/>
                </a:solidFill>
              </a:rPr>
              <a:t>Valmi</a:t>
            </a:r>
            <a:r>
              <a:rPr lang="pt-BR" sz="2400" b="1" dirty="0" smtClean="0">
                <a:solidFill>
                  <a:srgbClr val="C00000"/>
                </a:solidFill>
              </a:rPr>
              <a:t> </a:t>
            </a:r>
            <a:r>
              <a:rPr lang="pt-BR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619672" y="4797152"/>
            <a:ext cx="6215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rgbClr val="C00000"/>
                </a:solidFill>
              </a:rPr>
              <a:t>OFICINA: Gênero Carta</a:t>
            </a:r>
            <a:endParaRPr lang="pt-B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285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259633" y="332656"/>
            <a:ext cx="6912768" cy="43204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rebuchet MS"/>
              </a:rPr>
              <a:t>GÊNERO CARTA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rebuchet MS"/>
            </a:endParaRPr>
          </a:p>
        </p:txBody>
      </p:sp>
      <p:pic>
        <p:nvPicPr>
          <p:cNvPr id="1026" name="Picture 2" descr="C:\Users\Cristiano\Downloads\a-estrutura-da-carta-1-7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052736"/>
            <a:ext cx="7128792" cy="56459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1259633" y="332656"/>
            <a:ext cx="6912768" cy="43204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rebuchet MS"/>
              </a:rPr>
              <a:t>GÊNERO CARTA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rebuchet MS"/>
            </a:endParaRPr>
          </a:p>
        </p:txBody>
      </p:sp>
      <p:pic>
        <p:nvPicPr>
          <p:cNvPr id="2050" name="Picture 2" descr="C:\Users\Cristiano\Downloads\a-estrutura-da-carta-2-7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80728"/>
            <a:ext cx="7272808" cy="5877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1259633" y="332656"/>
            <a:ext cx="6912768" cy="43204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rebuchet MS"/>
              </a:rPr>
              <a:t>GÊNERO CARTA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rebuchet M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1196752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A forma de redigir uma carta pessoal é particular, mas este gênero textual apresenta algumas características próprias. Confira a seguir quais são elas:</a:t>
            </a:r>
          </a:p>
          <a:p>
            <a:endParaRPr lang="pt-BR" sz="2000" dirty="0" smtClean="0"/>
          </a:p>
          <a:p>
            <a:pPr>
              <a:buFont typeface="Wingdings" pitchFamily="2" charset="2"/>
              <a:buChar char="Ø"/>
            </a:pPr>
            <a:r>
              <a:rPr lang="pt-BR" sz="2000" b="1" dirty="0" smtClean="0"/>
              <a:t>Local e data –</a:t>
            </a:r>
            <a:r>
              <a:rPr lang="pt-BR" sz="2000" dirty="0" smtClean="0"/>
              <a:t> O local e data devem ser colocados no início da carta, normalmente à esquerda;</a:t>
            </a:r>
          </a:p>
          <a:p>
            <a:pPr>
              <a:buFont typeface="Wingdings" pitchFamily="2" charset="2"/>
              <a:buChar char="Ø"/>
            </a:pPr>
            <a:endParaRPr lang="pt-BR" sz="2000" dirty="0" smtClean="0"/>
          </a:p>
          <a:p>
            <a:pPr>
              <a:buFont typeface="Wingdings" pitchFamily="2" charset="2"/>
              <a:buChar char="Ø"/>
            </a:pPr>
            <a:r>
              <a:rPr lang="pt-BR" sz="2000" b="1" dirty="0" smtClean="0"/>
              <a:t>O vocativo – </a:t>
            </a:r>
            <a:r>
              <a:rPr lang="pt-BR" sz="2000" dirty="0" smtClean="0"/>
              <a:t>O vocativo pode conter apenas o nome do destinatário ou vir acompanhado de palavras de cortesia, como, por exemplo, “Querido amigo”, “Meu caro” e outros. O vocativo pode até mesmo ser um apelido, que varia conforme o grau de intimidade entre as pessoas que estão se correspondendo;</a:t>
            </a:r>
          </a:p>
          <a:p>
            <a:pPr>
              <a:buFont typeface="Wingdings" pitchFamily="2" charset="2"/>
              <a:buChar char="Ø"/>
            </a:pPr>
            <a:endParaRPr lang="pt-BR" sz="2000" dirty="0" smtClean="0"/>
          </a:p>
          <a:p>
            <a:pPr>
              <a:buFont typeface="Wingdings" pitchFamily="2" charset="2"/>
              <a:buChar char="Ø"/>
            </a:pPr>
            <a:endParaRPr lang="pt-BR" sz="2000" dirty="0" smtClean="0"/>
          </a:p>
          <a:p>
            <a:pPr>
              <a:buFont typeface="Wingdings" pitchFamily="2" charset="2"/>
              <a:buChar char="Ø"/>
            </a:pP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1484784"/>
            <a:ext cx="83529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000" b="1" dirty="0" smtClean="0"/>
              <a:t>O texto – </a:t>
            </a:r>
            <a:r>
              <a:rPr lang="pt-BR" sz="2000" dirty="0" smtClean="0"/>
              <a:t>Nesta parte, o remetente trata do assunto de sua carta, abordando as ideias principais do que deseja comunicar;</a:t>
            </a:r>
          </a:p>
          <a:p>
            <a:endParaRPr lang="pt-BR" sz="2000" dirty="0" smtClean="0"/>
          </a:p>
          <a:p>
            <a:pPr>
              <a:buFont typeface="Wingdings" pitchFamily="2" charset="2"/>
              <a:buChar char="Ø"/>
            </a:pPr>
            <a:r>
              <a:rPr lang="pt-BR" sz="2000" b="1" dirty="0" smtClean="0"/>
              <a:t>A despedida –</a:t>
            </a:r>
            <a:r>
              <a:rPr lang="pt-BR" sz="2000" dirty="0" smtClean="0"/>
              <a:t> A despedida pode variar de acordo com o grau de intimidade entre as pessoas envolvidas, podendo ser formal, informal ou cortês;</a:t>
            </a:r>
          </a:p>
          <a:p>
            <a:endParaRPr lang="pt-BR" sz="2000" dirty="0" smtClean="0"/>
          </a:p>
          <a:p>
            <a:pPr>
              <a:buFont typeface="Wingdings" pitchFamily="2" charset="2"/>
              <a:buChar char="Ø"/>
            </a:pPr>
            <a:r>
              <a:rPr lang="pt-BR" sz="2000" b="1" dirty="0" smtClean="0"/>
              <a:t>A assinatura – </a:t>
            </a:r>
            <a:r>
              <a:rPr lang="pt-BR" sz="2000" dirty="0" smtClean="0"/>
              <a:t>Na assinatura constará apenas o nome do remetente, sem o sobrenome.</a:t>
            </a:r>
          </a:p>
          <a:p>
            <a:pPr>
              <a:buFont typeface="Wingdings" pitchFamily="2" charset="2"/>
              <a:buChar char="Ø"/>
            </a:pPr>
            <a:endParaRPr lang="pt-BR" sz="2000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259633" y="332656"/>
            <a:ext cx="6912768" cy="43204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rebuchet MS"/>
              </a:rPr>
              <a:t>GÊNERO CARTA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259633" y="332656"/>
            <a:ext cx="6912768" cy="43204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rebuchet MS"/>
              </a:rPr>
              <a:t>GÊNERO CARTA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rebuchet M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51520" y="1052736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29 de Novembro  de 1916, França, </a:t>
            </a:r>
            <a:r>
              <a:rPr lang="pt-BR" dirty="0" err="1" smtClean="0"/>
              <a:t>Verdun</a:t>
            </a:r>
            <a:endParaRPr lang="pt-BR" dirty="0" smtClean="0"/>
          </a:p>
          <a:p>
            <a:r>
              <a:rPr lang="pt-BR" dirty="0" smtClean="0"/>
              <a:t>           </a:t>
            </a:r>
          </a:p>
          <a:p>
            <a:r>
              <a:rPr lang="pt-BR" dirty="0" smtClean="0"/>
              <a:t>Querida Margarida,</a:t>
            </a:r>
          </a:p>
          <a:p>
            <a:endParaRPr lang="pt-BR" dirty="0" smtClean="0"/>
          </a:p>
          <a:p>
            <a:r>
              <a:rPr lang="pt-BR" dirty="0" smtClean="0"/>
              <a:t>Se soubesses o quanto anseio por voltar a ver o teu sorriso, se soubesses o quanto sinto a falta do teu amor, se soubesses o quanto desejo sair deste inferno e voltar a ver - te! As minhas memórias contigo são a única alegria e esperança que me mantêm vivo e a escrever estas linhas que, provavelmente, quando chegarem a ti, já não estarei ao teu lado...</a:t>
            </a:r>
          </a:p>
          <a:p>
            <a:r>
              <a:rPr lang="pt-BR" dirty="0" smtClean="0"/>
              <a:t>Já vão nove meses de batalha, nove meses de sofrimento, de angústia e saudade... A batalha iniciou-se em </a:t>
            </a:r>
            <a:r>
              <a:rPr lang="pt-BR" dirty="0" err="1" smtClean="0"/>
              <a:t>Verdun</a:t>
            </a:r>
            <a:r>
              <a:rPr lang="pt-BR" dirty="0" smtClean="0"/>
              <a:t>, em Fevereiro e estamos quase em Dezembro e não vejo um fim próximo.</a:t>
            </a:r>
          </a:p>
          <a:p>
            <a:r>
              <a:rPr lang="pt-BR" dirty="0" smtClean="0"/>
              <a:t>Como sabes combato pela França contra a Alemanha, na frente Ocidental. Tenho tido notícias de colegas e amigos que combatem na frente Leste e Balcânica e a sua situação é semelhante ou mais grave que a minha.</a:t>
            </a:r>
          </a:p>
          <a:p>
            <a:r>
              <a:rPr lang="pt-BR" dirty="0" smtClean="0"/>
              <a:t>Esta guerra está a ser travada no mar, no ar e na Terra e as nações estão todas envolvidas [...]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Outono</Template>
  <TotalTime>890</TotalTime>
  <Words>64</Words>
  <Application>Microsoft Office PowerPoint</Application>
  <PresentationFormat>Apresentação na tela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Autumn</vt:lpstr>
      <vt:lpstr>E. E. E. F. M. Escritor Virginius da Gama e Melo UFCG – PIBID HISTÓRIA BOLSISTAS: Cláudio Robélio; Julhyane Oliveira; Karla Veríssimo SUPERVISOR: José Valmi 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POPULAÇÃO INDÍGENA NO BRASIL:</dc:title>
  <dc:creator>Sabryna</dc:creator>
  <cp:lastModifiedBy>Cristiano</cp:lastModifiedBy>
  <cp:revision>81</cp:revision>
  <dcterms:created xsi:type="dcterms:W3CDTF">2016-03-22T03:02:34Z</dcterms:created>
  <dcterms:modified xsi:type="dcterms:W3CDTF">2017-05-23T07:45:40Z</dcterms:modified>
</cp:coreProperties>
</file>