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70" r:id="rId4"/>
    <p:sldId id="271" r:id="rId5"/>
    <p:sldId id="261" r:id="rId6"/>
    <p:sldId id="262" r:id="rId7"/>
    <p:sldId id="257" r:id="rId8"/>
    <p:sldId id="263" r:id="rId9"/>
    <p:sldId id="267" r:id="rId10"/>
    <p:sldId id="268" r:id="rId11"/>
    <p:sldId id="266" r:id="rId12"/>
    <p:sldId id="272" r:id="rId13"/>
    <p:sldId id="269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4660"/>
  </p:normalViewPr>
  <p:slideViewPr>
    <p:cSldViewPr>
      <p:cViewPr varScale="1">
        <p:scale>
          <a:sx n="69" d="100"/>
          <a:sy n="69" d="100"/>
        </p:scale>
        <p:origin x="-11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A122-5FF8-4191-B1BC-A533D2F4F197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7B35887-369E-4545-91F1-237703866634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A122-5FF8-4191-B1BC-A533D2F4F197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5887-369E-4545-91F1-2377038666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A122-5FF8-4191-B1BC-A533D2F4F197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5887-369E-4545-91F1-2377038666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A122-5FF8-4191-B1BC-A533D2F4F197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5887-369E-4545-91F1-2377038666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A122-5FF8-4191-B1BC-A533D2F4F197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5887-369E-4545-91F1-237703866634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A122-5FF8-4191-B1BC-A533D2F4F197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5887-369E-4545-91F1-2377038666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A122-5FF8-4191-B1BC-A533D2F4F197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5887-369E-4545-91F1-2377038666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A122-5FF8-4191-B1BC-A533D2F4F197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5887-369E-4545-91F1-2377038666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A122-5FF8-4191-B1BC-A533D2F4F197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5887-369E-4545-91F1-2377038666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A122-5FF8-4191-B1BC-A533D2F4F197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5887-369E-4545-91F1-237703866634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A122-5FF8-4191-B1BC-A533D2F4F197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5887-369E-4545-91F1-237703866634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666A122-5FF8-4191-B1BC-A533D2F4F197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7B35887-369E-4545-91F1-237703866634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b="1" dirty="0"/>
              <a:t>“os homens se parecem mais com sua época do que com seus pais” – Ditado árabe.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3600" b="1" dirty="0" smtClean="0"/>
              <a:t>Gênero e a construção </a:t>
            </a:r>
            <a:r>
              <a:rPr lang="pt-BR" sz="3600" b="1" dirty="0" smtClean="0"/>
              <a:t>do Super-Herói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3949268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Mulher Maravilha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/>
              <a:t>Criada em </a:t>
            </a:r>
            <a:r>
              <a:rPr lang="pt-BR" dirty="0" smtClean="0"/>
              <a:t>1942 por William </a:t>
            </a:r>
            <a:r>
              <a:rPr lang="pt-BR" dirty="0" err="1" smtClean="0"/>
              <a:t>Moulton</a:t>
            </a:r>
            <a:r>
              <a:rPr lang="pt-BR" dirty="0" smtClean="0"/>
              <a:t> </a:t>
            </a:r>
            <a:r>
              <a:rPr lang="pt-BR" dirty="0" err="1" smtClean="0"/>
              <a:t>Marston</a:t>
            </a:r>
            <a:r>
              <a:rPr lang="pt-BR" dirty="0" smtClean="0"/>
              <a:t>. </a:t>
            </a:r>
          </a:p>
          <a:p>
            <a:r>
              <a:rPr lang="pt-BR" dirty="0" smtClean="0"/>
              <a:t>Foi inspirada pelas mulheres com quem conviveu, e pelo movimento feminista.</a:t>
            </a:r>
          </a:p>
          <a:p>
            <a:r>
              <a:rPr lang="pt-BR" dirty="0" smtClean="0"/>
              <a:t>Criada para ser forte e independente. Tanto que tem 31 poderes/habilidades.</a:t>
            </a:r>
          </a:p>
          <a:p>
            <a:r>
              <a:rPr lang="pt-BR" dirty="0"/>
              <a:t>Começou na Sociedade da Justiça. </a:t>
            </a:r>
          </a:p>
          <a:p>
            <a:r>
              <a:rPr lang="pt-BR" dirty="0"/>
              <a:t>Nos anos 60, virou membro fundador da Liga da Justiça.</a:t>
            </a:r>
          </a:p>
          <a:p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51568"/>
            <a:ext cx="4038600" cy="3342289"/>
          </a:xfrm>
        </p:spPr>
      </p:pic>
    </p:spTree>
    <p:extLst>
      <p:ext uri="{BB962C8B-B14F-4D97-AF65-F5344CB8AC3E}">
        <p14:creationId xmlns:p14="http://schemas.microsoft.com/office/powerpoint/2010/main" val="2705078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Mulher Maravilha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Criada a partir do barro, ganha vida e habilidades divinas dos deuses do olimpo.</a:t>
            </a:r>
          </a:p>
          <a:p>
            <a:r>
              <a:rPr lang="pt-BR" dirty="0" smtClean="0"/>
              <a:t>Seu disfarce é de enfermeira, e casada.</a:t>
            </a:r>
          </a:p>
          <a:p>
            <a:r>
              <a:rPr lang="pt-BR" dirty="0" smtClean="0"/>
              <a:t>Em 1968, ganha uma versão sem poderes, independente e sintonizada com a época.</a:t>
            </a:r>
          </a:p>
          <a:p>
            <a:r>
              <a:rPr lang="pt-BR" dirty="0" smtClean="0"/>
              <a:t>Volta a ter poderes em 1972, e “morre” em 1986.</a:t>
            </a:r>
          </a:p>
          <a:p>
            <a:r>
              <a:rPr lang="pt-BR" dirty="0" smtClean="0"/>
              <a:t>A partir daí, sua origem muda, e sua estética é novamente alterada.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1957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Mulher Maravilha</a:t>
            </a:r>
          </a:p>
        </p:txBody>
      </p:sp>
      <p:pic>
        <p:nvPicPr>
          <p:cNvPr id="5" name="Espaço Reservado para Conteúdo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76672"/>
            <a:ext cx="2990142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82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646" y="1752600"/>
            <a:ext cx="6720708" cy="4373563"/>
          </a:xfrm>
        </p:spPr>
      </p:pic>
    </p:spTree>
    <p:extLst>
      <p:ext uri="{BB962C8B-B14F-4D97-AF65-F5344CB8AC3E}">
        <p14:creationId xmlns:p14="http://schemas.microsoft.com/office/powerpoint/2010/main" val="1668508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herói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2400" dirty="0">
                <a:solidFill>
                  <a:schemeClr val="tx1"/>
                </a:solidFill>
              </a:rPr>
              <a:t>O Herói é uma criação dos gregos. É um personagem que possui atributos necessários  para superar um determinado problema </a:t>
            </a:r>
            <a:r>
              <a:rPr lang="pt-BR" dirty="0" smtClean="0">
                <a:solidFill>
                  <a:schemeClr val="tx1"/>
                </a:solidFill>
              </a:rPr>
              <a:t>extraordinário.</a:t>
            </a:r>
          </a:p>
          <a:p>
            <a:r>
              <a:rPr lang="pt-BR" dirty="0">
                <a:solidFill>
                  <a:schemeClr val="tx1"/>
                </a:solidFill>
              </a:rPr>
              <a:t>Ele era a posição intermediária entre os deuses e os homens. Por essa razão, ele era </a:t>
            </a:r>
            <a:r>
              <a:rPr lang="pt-BR" dirty="0" smtClean="0">
                <a:solidFill>
                  <a:schemeClr val="tx1"/>
                </a:solidFill>
              </a:rPr>
              <a:t>semidivino. Ou como filho de divindade um ser humano, ou origem nobre(protegido por um Deus).</a:t>
            </a:r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O herói será tipicamente guiado por ideais nobres. Eventualmente, buscará objetivos supostamente egoístas ; no entanto, suas motivações serão sempre moralmente justas ou eticamente aprováveis, mesmo que ilícitas. Aqui, é preciso observar que o heroísmo caracteriza-se principalmente por ser um ato moral.</a:t>
            </a:r>
          </a:p>
          <a:p>
            <a:endParaRPr lang="pt-BR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2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1" b="7451"/>
          <a:stretch>
            <a:fillRect/>
          </a:stretch>
        </p:blipFill>
        <p:spPr/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4300" indent="0"/>
            <a:r>
              <a:rPr lang="pt-BR" b="1" dirty="0"/>
              <a:t>Perseu e a Medusa</a:t>
            </a:r>
          </a:p>
        </p:txBody>
      </p:sp>
    </p:spTree>
    <p:extLst>
      <p:ext uri="{BB962C8B-B14F-4D97-AF65-F5344CB8AC3E}">
        <p14:creationId xmlns:p14="http://schemas.microsoft.com/office/powerpoint/2010/main" val="3079182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0" b="5740"/>
          <a:stretch>
            <a:fillRect/>
          </a:stretch>
        </p:blipFill>
        <p:spPr/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4300" indent="0"/>
            <a:r>
              <a:rPr lang="pt-BR" b="1" dirty="0"/>
              <a:t>Hércules e a </a:t>
            </a:r>
            <a:r>
              <a:rPr lang="pt-BR" b="1" dirty="0" err="1"/>
              <a:t>Hydra</a:t>
            </a:r>
            <a:r>
              <a:rPr lang="pt-BR" b="1" dirty="0"/>
              <a:t> de </a:t>
            </a:r>
            <a:r>
              <a:rPr lang="pt-BR" b="1" dirty="0" err="1"/>
              <a:t>Lerna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845488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Super</a:t>
            </a:r>
            <a:r>
              <a:rPr lang="pt-BR" dirty="0"/>
              <a:t>-</a:t>
            </a:r>
            <a:r>
              <a:rPr lang="pt-BR" dirty="0" smtClean="0"/>
              <a:t>Herói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Criados no ambiente das histórias em quadrinhos.</a:t>
            </a:r>
          </a:p>
          <a:p>
            <a:r>
              <a:rPr lang="pt-BR" dirty="0"/>
              <a:t>Também são movidas por ideais nobres</a:t>
            </a:r>
            <a:endParaRPr lang="pt-BR" dirty="0" smtClean="0"/>
          </a:p>
          <a:p>
            <a:r>
              <a:rPr lang="pt-BR" dirty="0" smtClean="0"/>
              <a:t>A origem do(s) personagem(s) diferem. Não precisando ser semidivino. Nesse universo, pessoas comuns podem ser super-heróis. Quanto mais humano e/ou mais coerente com a época, maior sucesso comercial.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6576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96752"/>
            <a:ext cx="5455493" cy="4255285"/>
          </a:xfrm>
        </p:spPr>
      </p:pic>
    </p:spTree>
    <p:extLst>
      <p:ext uri="{BB962C8B-B14F-4D97-AF65-F5344CB8AC3E}">
        <p14:creationId xmlns:p14="http://schemas.microsoft.com/office/powerpoint/2010/main" val="661152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Gênero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“... gênero é entendido como o estudo das relações sociais entre homens e mulheres, e como essas relações são organizadas em diferentes sociedades, épocas e </a:t>
            </a:r>
            <a:r>
              <a:rPr lang="pt-BR" dirty="0" smtClean="0"/>
              <a:t>culturas.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791" y="2438400"/>
            <a:ext cx="2580243" cy="3687763"/>
          </a:xfrm>
        </p:spPr>
      </p:pic>
    </p:spTree>
    <p:extLst>
      <p:ext uri="{BB962C8B-B14F-4D97-AF65-F5344CB8AC3E}">
        <p14:creationId xmlns:p14="http://schemas.microsoft.com/office/powerpoint/2010/main" val="50625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Gênero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/>
              <a:t>“... há uma distinção entre a esfera biológica, que é o sexo propriamente dito e suas características físicas, e a esfera social e cultural, que é a identidade de gênero. Assim, não há uma essência masculina ou uma essência feminina imutáveis e determinadas por características biológicas. 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791" y="2438400"/>
            <a:ext cx="2580243" cy="3687763"/>
          </a:xfrm>
        </p:spPr>
      </p:pic>
    </p:spTree>
    <p:extLst>
      <p:ext uri="{BB962C8B-B14F-4D97-AF65-F5344CB8AC3E}">
        <p14:creationId xmlns:p14="http://schemas.microsoft.com/office/powerpoint/2010/main" val="2723297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Mulher Maravilha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9" y="1752600"/>
            <a:ext cx="7226702" cy="4373563"/>
          </a:xfrm>
        </p:spPr>
      </p:pic>
    </p:spTree>
    <p:extLst>
      <p:ext uri="{BB962C8B-B14F-4D97-AF65-F5344CB8AC3E}">
        <p14:creationId xmlns:p14="http://schemas.microsoft.com/office/powerpoint/2010/main" val="10754874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rmacêutico">
  <a:themeElements>
    <a:clrScheme name="Farmacêutico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Farmacêutico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armacêut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487</TotalTime>
  <Words>372</Words>
  <Application>Microsoft Office PowerPoint</Application>
  <PresentationFormat>Apresentação na tela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Farmacêutico</vt:lpstr>
      <vt:lpstr>Gênero e a construção do Super-Herói</vt:lpstr>
      <vt:lpstr>herói</vt:lpstr>
      <vt:lpstr>Perseu e a Medusa</vt:lpstr>
      <vt:lpstr>Hércules e a Hydra de Lerna</vt:lpstr>
      <vt:lpstr>Super-Herói</vt:lpstr>
      <vt:lpstr>Apresentação do PowerPoint</vt:lpstr>
      <vt:lpstr>Gênero</vt:lpstr>
      <vt:lpstr>Gênero</vt:lpstr>
      <vt:lpstr>Mulher Maravilha</vt:lpstr>
      <vt:lpstr>Mulher Maravilha</vt:lpstr>
      <vt:lpstr>Mulher Maravilha</vt:lpstr>
      <vt:lpstr>Mulher Maravilha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Gênero e Super-Heróis</dc:title>
  <dc:creator>Maxwell Barbosa Medeiros</dc:creator>
  <cp:lastModifiedBy>Maxwell Barbosa Medeiros</cp:lastModifiedBy>
  <cp:revision>22</cp:revision>
  <dcterms:created xsi:type="dcterms:W3CDTF">2017-07-19T03:53:16Z</dcterms:created>
  <dcterms:modified xsi:type="dcterms:W3CDTF">2017-10-25T03:14:03Z</dcterms:modified>
</cp:coreProperties>
</file>